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397" r:id="rId2"/>
    <p:sldId id="421" r:id="rId3"/>
    <p:sldId id="418" r:id="rId4"/>
    <p:sldId id="420" r:id="rId5"/>
    <p:sldId id="382" r:id="rId6"/>
    <p:sldId id="403" r:id="rId7"/>
    <p:sldId id="404" r:id="rId8"/>
    <p:sldId id="405" r:id="rId9"/>
    <p:sldId id="344" r:id="rId10"/>
    <p:sldId id="398" r:id="rId11"/>
    <p:sldId id="399" r:id="rId12"/>
    <p:sldId id="400" r:id="rId13"/>
    <p:sldId id="422" r:id="rId14"/>
    <p:sldId id="406" r:id="rId15"/>
    <p:sldId id="407" r:id="rId16"/>
    <p:sldId id="408" r:id="rId17"/>
    <p:sldId id="409" r:id="rId18"/>
    <p:sldId id="410" r:id="rId19"/>
    <p:sldId id="411" r:id="rId20"/>
    <p:sldId id="413" r:id="rId21"/>
    <p:sldId id="414" r:id="rId22"/>
    <p:sldId id="415" r:id="rId23"/>
    <p:sldId id="424" r:id="rId24"/>
    <p:sldId id="426" r:id="rId25"/>
    <p:sldId id="428" r:id="rId26"/>
    <p:sldId id="429" r:id="rId27"/>
    <p:sldId id="430" r:id="rId28"/>
    <p:sldId id="431" r:id="rId29"/>
    <p:sldId id="432" r:id="rId30"/>
    <p:sldId id="425" r:id="rId31"/>
    <p:sldId id="423" r:id="rId32"/>
    <p:sldId id="433" r:id="rId33"/>
    <p:sldId id="434" r:id="rId34"/>
    <p:sldId id="439" r:id="rId35"/>
    <p:sldId id="436" r:id="rId36"/>
    <p:sldId id="438" r:id="rId37"/>
    <p:sldId id="435" r:id="rId38"/>
    <p:sldId id="440" r:id="rId39"/>
    <p:sldId id="441" r:id="rId40"/>
    <p:sldId id="427" r:id="rId41"/>
    <p:sldId id="444" r:id="rId42"/>
    <p:sldId id="445" r:id="rId43"/>
    <p:sldId id="446" r:id="rId44"/>
    <p:sldId id="447" r:id="rId45"/>
    <p:sldId id="448" r:id="rId46"/>
    <p:sldId id="442" r:id="rId47"/>
    <p:sldId id="449" r:id="rId48"/>
    <p:sldId id="450" r:id="rId49"/>
    <p:sldId id="451" r:id="rId50"/>
    <p:sldId id="402" r:id="rId51"/>
  </p:sldIdLst>
  <p:sldSz cx="20116800" cy="10972800"/>
  <p:notesSz cx="6858000" cy="9144000"/>
  <p:defaultTextStyle>
    <a:defPPr>
      <a:defRPr lang="en-US"/>
    </a:defPPr>
    <a:lvl1pPr marL="0" algn="l" defTabSz="1492301" rtl="0" eaLnBrk="1" latinLnBrk="0" hangingPunct="1">
      <a:defRPr sz="2938" kern="1200">
        <a:solidFill>
          <a:schemeClr val="tx1"/>
        </a:solidFill>
        <a:latin typeface="+mn-lt"/>
        <a:ea typeface="+mn-ea"/>
        <a:cs typeface="+mn-cs"/>
      </a:defRPr>
    </a:lvl1pPr>
    <a:lvl2pPr marL="746150" algn="l" defTabSz="1492301" rtl="0" eaLnBrk="1" latinLnBrk="0" hangingPunct="1">
      <a:defRPr sz="2938" kern="1200">
        <a:solidFill>
          <a:schemeClr val="tx1"/>
        </a:solidFill>
        <a:latin typeface="+mn-lt"/>
        <a:ea typeface="+mn-ea"/>
        <a:cs typeface="+mn-cs"/>
      </a:defRPr>
    </a:lvl2pPr>
    <a:lvl3pPr marL="1492301" algn="l" defTabSz="1492301" rtl="0" eaLnBrk="1" latinLnBrk="0" hangingPunct="1">
      <a:defRPr sz="2938" kern="1200">
        <a:solidFill>
          <a:schemeClr val="tx1"/>
        </a:solidFill>
        <a:latin typeface="+mn-lt"/>
        <a:ea typeface="+mn-ea"/>
        <a:cs typeface="+mn-cs"/>
      </a:defRPr>
    </a:lvl3pPr>
    <a:lvl4pPr marL="2238451" algn="l" defTabSz="1492301" rtl="0" eaLnBrk="1" latinLnBrk="0" hangingPunct="1">
      <a:defRPr sz="2938" kern="1200">
        <a:solidFill>
          <a:schemeClr val="tx1"/>
        </a:solidFill>
        <a:latin typeface="+mn-lt"/>
        <a:ea typeface="+mn-ea"/>
        <a:cs typeface="+mn-cs"/>
      </a:defRPr>
    </a:lvl4pPr>
    <a:lvl5pPr marL="2984602" algn="l" defTabSz="1492301" rtl="0" eaLnBrk="1" latinLnBrk="0" hangingPunct="1">
      <a:defRPr sz="2938" kern="1200">
        <a:solidFill>
          <a:schemeClr val="tx1"/>
        </a:solidFill>
        <a:latin typeface="+mn-lt"/>
        <a:ea typeface="+mn-ea"/>
        <a:cs typeface="+mn-cs"/>
      </a:defRPr>
    </a:lvl5pPr>
    <a:lvl6pPr marL="3730752" algn="l" defTabSz="1492301" rtl="0" eaLnBrk="1" latinLnBrk="0" hangingPunct="1">
      <a:defRPr sz="2938" kern="1200">
        <a:solidFill>
          <a:schemeClr val="tx1"/>
        </a:solidFill>
        <a:latin typeface="+mn-lt"/>
        <a:ea typeface="+mn-ea"/>
        <a:cs typeface="+mn-cs"/>
      </a:defRPr>
    </a:lvl6pPr>
    <a:lvl7pPr marL="4476902" algn="l" defTabSz="1492301" rtl="0" eaLnBrk="1" latinLnBrk="0" hangingPunct="1">
      <a:defRPr sz="2938" kern="1200">
        <a:solidFill>
          <a:schemeClr val="tx1"/>
        </a:solidFill>
        <a:latin typeface="+mn-lt"/>
        <a:ea typeface="+mn-ea"/>
        <a:cs typeface="+mn-cs"/>
      </a:defRPr>
    </a:lvl7pPr>
    <a:lvl8pPr marL="5223053" algn="l" defTabSz="1492301" rtl="0" eaLnBrk="1" latinLnBrk="0" hangingPunct="1">
      <a:defRPr sz="2938" kern="1200">
        <a:solidFill>
          <a:schemeClr val="tx1"/>
        </a:solidFill>
        <a:latin typeface="+mn-lt"/>
        <a:ea typeface="+mn-ea"/>
        <a:cs typeface="+mn-cs"/>
      </a:defRPr>
    </a:lvl8pPr>
    <a:lvl9pPr marL="5969203" algn="l" defTabSz="1492301" rtl="0" eaLnBrk="1" latinLnBrk="0" hangingPunct="1">
      <a:defRPr sz="293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out &amp; Services" id="{519AB38D-DAE0-4CC9-BF08-5E0AB8D43117}">
          <p14:sldIdLst>
            <p14:sldId id="397"/>
            <p14:sldId id="421"/>
            <p14:sldId id="418"/>
            <p14:sldId id="420"/>
            <p14:sldId id="382"/>
            <p14:sldId id="403"/>
            <p14:sldId id="404"/>
            <p14:sldId id="405"/>
            <p14:sldId id="344"/>
            <p14:sldId id="398"/>
            <p14:sldId id="399"/>
            <p14:sldId id="400"/>
            <p14:sldId id="422"/>
            <p14:sldId id="406"/>
            <p14:sldId id="407"/>
            <p14:sldId id="408"/>
            <p14:sldId id="409"/>
            <p14:sldId id="410"/>
            <p14:sldId id="411"/>
            <p14:sldId id="413"/>
            <p14:sldId id="414"/>
            <p14:sldId id="415"/>
            <p14:sldId id="424"/>
            <p14:sldId id="426"/>
            <p14:sldId id="428"/>
            <p14:sldId id="429"/>
            <p14:sldId id="430"/>
            <p14:sldId id="431"/>
            <p14:sldId id="432"/>
            <p14:sldId id="425"/>
            <p14:sldId id="423"/>
            <p14:sldId id="433"/>
            <p14:sldId id="434"/>
            <p14:sldId id="439"/>
            <p14:sldId id="436"/>
            <p14:sldId id="438"/>
            <p14:sldId id="435"/>
            <p14:sldId id="440"/>
            <p14:sldId id="441"/>
            <p14:sldId id="427"/>
            <p14:sldId id="444"/>
            <p14:sldId id="445"/>
            <p14:sldId id="446"/>
            <p14:sldId id="447"/>
            <p14:sldId id="448"/>
            <p14:sldId id="442"/>
            <p14:sldId id="449"/>
            <p14:sldId id="450"/>
            <p14:sldId id="451"/>
            <p14:sldId id="4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56" userDrawn="1">
          <p15:clr>
            <a:srgbClr val="A4A3A4"/>
          </p15:clr>
        </p15:guide>
        <p15:guide id="2" pos="6336" userDrawn="1">
          <p15:clr>
            <a:srgbClr val="A4A3A4"/>
          </p15:clr>
        </p15:guide>
        <p15:guide id="3" pos="11520" userDrawn="1">
          <p15:clr>
            <a:srgbClr val="A4A3A4"/>
          </p15:clr>
        </p15:guide>
        <p15:guide id="4" pos="1152" userDrawn="1">
          <p15:clr>
            <a:srgbClr val="A4A3A4"/>
          </p15:clr>
        </p15:guide>
        <p15:guide id="5" orient="horz" pos="6336" userDrawn="1">
          <p15:clr>
            <a:srgbClr val="A4A3A4"/>
          </p15:clr>
        </p15:guide>
        <p15:guide id="6" orient="horz" pos="1152" userDrawn="1">
          <p15:clr>
            <a:srgbClr val="A4A3A4"/>
          </p15:clr>
        </p15:guide>
        <p15:guide id="7" orient="horz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A2D"/>
    <a:srgbClr val="1E1E1E"/>
    <a:srgbClr val="252526"/>
    <a:srgbClr val="202124"/>
    <a:srgbClr val="3D4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83" autoAdjust="0"/>
    <p:restoredTop sz="94707" autoAdjust="0"/>
  </p:normalViewPr>
  <p:slideViewPr>
    <p:cSldViewPr snapToGrid="0" showGuides="1">
      <p:cViewPr varScale="1">
        <p:scale>
          <a:sx n="53" d="100"/>
          <a:sy n="53" d="100"/>
        </p:scale>
        <p:origin x="816" y="72"/>
      </p:cViewPr>
      <p:guideLst>
        <p:guide orient="horz" pos="3456"/>
        <p:guide pos="6336"/>
        <p:guide pos="11520"/>
        <p:guide pos="1152"/>
        <p:guide orient="horz" pos="6336"/>
        <p:guide orient="horz" pos="1152"/>
        <p:guide orient="horz"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E30F2-ED6B-4BFC-9482-4FA8D08CAD5F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0075" y="1143000"/>
            <a:ext cx="5657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39504-170F-4E8F-8812-FD3F33CCD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3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86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83030" y="10170161"/>
            <a:ext cx="4526280" cy="584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058400" cy="109728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47829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0058400" y="0"/>
            <a:ext cx="10058400" cy="109728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771345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486400" cy="109728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084993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12801600" y="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9144000" y="365760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9144000" y="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16459200" y="731520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2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9144000" y="731520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3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16459200" y="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4" name="Picture Placeholder 27"/>
          <p:cNvSpPr>
            <a:spLocks noGrp="1"/>
          </p:cNvSpPr>
          <p:nvPr>
            <p:ph type="pic" sz="quarter" idx="22"/>
          </p:nvPr>
        </p:nvSpPr>
        <p:spPr>
          <a:xfrm>
            <a:off x="12801600" y="731520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5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16459200" y="365760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6" name="Picture Placeholder 30"/>
          <p:cNvSpPr>
            <a:spLocks noGrp="1"/>
          </p:cNvSpPr>
          <p:nvPr>
            <p:ph type="pic" sz="quarter" idx="25"/>
          </p:nvPr>
        </p:nvSpPr>
        <p:spPr>
          <a:xfrm>
            <a:off x="12801600" y="365760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543788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4000" y="0"/>
            <a:ext cx="7315200" cy="36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6459200" y="7315200"/>
            <a:ext cx="3657600" cy="365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9144000" y="365760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9144000" y="731520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2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16459200" y="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3" name="Picture Placeholder 27"/>
          <p:cNvSpPr>
            <a:spLocks noGrp="1"/>
          </p:cNvSpPr>
          <p:nvPr>
            <p:ph type="pic" sz="quarter" idx="22"/>
          </p:nvPr>
        </p:nvSpPr>
        <p:spPr>
          <a:xfrm>
            <a:off x="12801600" y="731520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4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16459200" y="365760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5" name="Picture Placeholder 30"/>
          <p:cNvSpPr>
            <a:spLocks noGrp="1"/>
          </p:cNvSpPr>
          <p:nvPr>
            <p:ph type="pic" sz="quarter" idx="25"/>
          </p:nvPr>
        </p:nvSpPr>
        <p:spPr>
          <a:xfrm>
            <a:off x="12801600" y="365760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858934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10058400" y="1828800"/>
            <a:ext cx="4069080" cy="5440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14218920" y="3703320"/>
            <a:ext cx="4069080" cy="5440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10058399" y="7351774"/>
            <a:ext cx="4069080" cy="36210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14218919" y="0"/>
            <a:ext cx="4069080" cy="362102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136704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3931920" cy="5486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046219" y="0"/>
            <a:ext cx="3931920" cy="5486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7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092439" y="0"/>
            <a:ext cx="3931920" cy="5486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2138659" y="0"/>
            <a:ext cx="3931920" cy="5486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16184879" y="0"/>
            <a:ext cx="3931920" cy="5486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740497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828799" y="1828799"/>
            <a:ext cx="4553712" cy="7315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6434053" y="1828800"/>
            <a:ext cx="4553712" cy="363931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6434053" y="5504688"/>
            <a:ext cx="4553712" cy="363931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417311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828800" y="1828800"/>
            <a:ext cx="269748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7333488" y="1828800"/>
            <a:ext cx="269748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10085832" y="1828800"/>
            <a:ext cx="269748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4581144" y="1828800"/>
            <a:ext cx="269748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2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15590520" y="1828800"/>
            <a:ext cx="269748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3" name="Picture Placeholder 24"/>
          <p:cNvSpPr>
            <a:spLocks noGrp="1"/>
          </p:cNvSpPr>
          <p:nvPr>
            <p:ph type="pic" sz="quarter" idx="20"/>
          </p:nvPr>
        </p:nvSpPr>
        <p:spPr>
          <a:xfrm>
            <a:off x="12838176" y="1828800"/>
            <a:ext cx="269748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735791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828800" y="1828800"/>
            <a:ext cx="4023360" cy="543651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974080" y="1828800"/>
            <a:ext cx="4023360" cy="543651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0119360" y="1828800"/>
            <a:ext cx="4023360" cy="543651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14264640" y="1828800"/>
            <a:ext cx="4023360" cy="543651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30640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50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828800" y="1828800"/>
            <a:ext cx="402336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974080" y="1828800"/>
            <a:ext cx="402336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0119360" y="1828800"/>
            <a:ext cx="402336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14264640" y="1828800"/>
            <a:ext cx="402336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0691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034790" y="1828800"/>
            <a:ext cx="397764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069580" y="1828800"/>
            <a:ext cx="397764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2104370" y="1828800"/>
            <a:ext cx="397764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0" y="1828800"/>
            <a:ext cx="397764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2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16139160" y="1828800"/>
            <a:ext cx="397764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42632854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828800" y="5486400"/>
            <a:ext cx="2743200" cy="2743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572000" y="5486400"/>
            <a:ext cx="2743200" cy="2743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7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7315200" y="5486400"/>
            <a:ext cx="2743200" cy="2743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10058400" y="5486400"/>
            <a:ext cx="2743200" cy="2743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12801600" y="5486400"/>
            <a:ext cx="2743200" cy="2743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1828800" y="8229600"/>
            <a:ext cx="2743200" cy="2743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4572000" y="8229600"/>
            <a:ext cx="2743200" cy="2743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2" name="Picture Placeholder 24"/>
          <p:cNvSpPr>
            <a:spLocks noGrp="1"/>
          </p:cNvSpPr>
          <p:nvPr>
            <p:ph type="pic" sz="quarter" idx="20"/>
          </p:nvPr>
        </p:nvSpPr>
        <p:spPr>
          <a:xfrm>
            <a:off x="7315200" y="8229600"/>
            <a:ext cx="2743200" cy="2743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3" name="Picture Placeholder 25"/>
          <p:cNvSpPr>
            <a:spLocks noGrp="1"/>
          </p:cNvSpPr>
          <p:nvPr>
            <p:ph type="pic" sz="quarter" idx="21"/>
          </p:nvPr>
        </p:nvSpPr>
        <p:spPr>
          <a:xfrm>
            <a:off x="10058400" y="8229600"/>
            <a:ext cx="2743200" cy="2743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4" name="Picture Placeholder 26"/>
          <p:cNvSpPr>
            <a:spLocks noGrp="1"/>
          </p:cNvSpPr>
          <p:nvPr>
            <p:ph type="pic" sz="quarter" idx="22"/>
          </p:nvPr>
        </p:nvSpPr>
        <p:spPr>
          <a:xfrm>
            <a:off x="12801600" y="8229600"/>
            <a:ext cx="2743200" cy="2743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5" name="Picture Placeholder 27"/>
          <p:cNvSpPr>
            <a:spLocks noGrp="1"/>
          </p:cNvSpPr>
          <p:nvPr>
            <p:ph type="pic" sz="quarter" idx="23"/>
          </p:nvPr>
        </p:nvSpPr>
        <p:spPr>
          <a:xfrm>
            <a:off x="15544800" y="5486400"/>
            <a:ext cx="2743200" cy="2743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6" name="Picture Placeholder 28"/>
          <p:cNvSpPr>
            <a:spLocks noGrp="1"/>
          </p:cNvSpPr>
          <p:nvPr>
            <p:ph type="pic" sz="quarter" idx="24"/>
          </p:nvPr>
        </p:nvSpPr>
        <p:spPr>
          <a:xfrm>
            <a:off x="15544800" y="8229600"/>
            <a:ext cx="2743200" cy="2743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994274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1842758" y="2405965"/>
            <a:ext cx="10154893" cy="6160871"/>
          </a:xfrm>
          <a:custGeom>
            <a:avLst/>
            <a:gdLst>
              <a:gd name="connsiteX0" fmla="*/ 7231911 w 10154893"/>
              <a:gd name="connsiteY0" fmla="*/ 2458125 h 6160871"/>
              <a:gd name="connsiteX1" fmla="*/ 8175341 w 10154893"/>
              <a:gd name="connsiteY1" fmla="*/ 2838961 h 6160871"/>
              <a:gd name="connsiteX2" fmla="*/ 7032831 w 10154893"/>
              <a:gd name="connsiteY2" fmla="*/ 5669247 h 6160871"/>
              <a:gd name="connsiteX3" fmla="*/ 6089402 w 10154893"/>
              <a:gd name="connsiteY3" fmla="*/ 5288411 h 6160871"/>
              <a:gd name="connsiteX4" fmla="*/ 4796150 w 10154893"/>
              <a:gd name="connsiteY4" fmla="*/ 1474875 h 6160871"/>
              <a:gd name="connsiteX5" fmla="*/ 5739579 w 10154893"/>
              <a:gd name="connsiteY5" fmla="*/ 1855712 h 6160871"/>
              <a:gd name="connsiteX6" fmla="*/ 4977907 w 10154893"/>
              <a:gd name="connsiteY6" fmla="*/ 3742569 h 6160871"/>
              <a:gd name="connsiteX7" fmla="*/ 4034478 w 10154893"/>
              <a:gd name="connsiteY7" fmla="*/ 3361733 h 6160871"/>
              <a:gd name="connsiteX8" fmla="*/ 9211464 w 10154893"/>
              <a:gd name="connsiteY8" fmla="*/ 1062891 h 6160871"/>
              <a:gd name="connsiteX9" fmla="*/ 10154893 w 10154893"/>
              <a:gd name="connsiteY9" fmla="*/ 1443728 h 6160871"/>
              <a:gd name="connsiteX10" fmla="*/ 8250712 w 10154893"/>
              <a:gd name="connsiteY10" fmla="*/ 6160871 h 6160871"/>
              <a:gd name="connsiteX11" fmla="*/ 7307284 w 10154893"/>
              <a:gd name="connsiteY11" fmla="*/ 5780036 h 6160871"/>
              <a:gd name="connsiteX12" fmla="*/ 6401792 w 10154893"/>
              <a:gd name="connsiteY12" fmla="*/ 1005915 h 6160871"/>
              <a:gd name="connsiteX13" fmla="*/ 7345221 w 10154893"/>
              <a:gd name="connsiteY13" fmla="*/ 1386750 h 6160871"/>
              <a:gd name="connsiteX14" fmla="*/ 6202713 w 10154893"/>
              <a:gd name="connsiteY14" fmla="*/ 4217037 h 6160871"/>
              <a:gd name="connsiteX15" fmla="*/ 5259283 w 10154893"/>
              <a:gd name="connsiteY15" fmla="*/ 3836201 h 6160871"/>
              <a:gd name="connsiteX16" fmla="*/ 2360389 w 10154893"/>
              <a:gd name="connsiteY16" fmla="*/ 491626 h 6160871"/>
              <a:gd name="connsiteX17" fmla="*/ 3303818 w 10154893"/>
              <a:gd name="connsiteY17" fmla="*/ 872461 h 6160871"/>
              <a:gd name="connsiteX18" fmla="*/ 1399637 w 10154893"/>
              <a:gd name="connsiteY18" fmla="*/ 5589607 h 6160871"/>
              <a:gd name="connsiteX19" fmla="*/ 456209 w 10154893"/>
              <a:gd name="connsiteY19" fmla="*/ 5208769 h 6160871"/>
              <a:gd name="connsiteX20" fmla="*/ 3966031 w 10154893"/>
              <a:gd name="connsiteY20" fmla="*/ 22666 h 6160871"/>
              <a:gd name="connsiteX21" fmla="*/ 4909460 w 10154893"/>
              <a:gd name="connsiteY21" fmla="*/ 403502 h 6160871"/>
              <a:gd name="connsiteX22" fmla="*/ 3766952 w 10154893"/>
              <a:gd name="connsiteY22" fmla="*/ 3233788 h 6160871"/>
              <a:gd name="connsiteX23" fmla="*/ 2823523 w 10154893"/>
              <a:gd name="connsiteY23" fmla="*/ 2852952 h 6160871"/>
              <a:gd name="connsiteX24" fmla="*/ 1142509 w 10154893"/>
              <a:gd name="connsiteY24" fmla="*/ 0 h 6160871"/>
              <a:gd name="connsiteX25" fmla="*/ 2085939 w 10154893"/>
              <a:gd name="connsiteY25" fmla="*/ 380837 h 6160871"/>
              <a:gd name="connsiteX26" fmla="*/ 943430 w 10154893"/>
              <a:gd name="connsiteY26" fmla="*/ 3211123 h 6160871"/>
              <a:gd name="connsiteX27" fmla="*/ 0 w 10154893"/>
              <a:gd name="connsiteY27" fmla="*/ 2830287 h 616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154893" h="6160871">
                <a:moveTo>
                  <a:pt x="7231911" y="2458125"/>
                </a:moveTo>
                <a:lnTo>
                  <a:pt x="8175341" y="2838961"/>
                </a:lnTo>
                <a:lnTo>
                  <a:pt x="7032831" y="5669247"/>
                </a:lnTo>
                <a:lnTo>
                  <a:pt x="6089402" y="5288411"/>
                </a:lnTo>
                <a:close/>
                <a:moveTo>
                  <a:pt x="4796150" y="1474875"/>
                </a:moveTo>
                <a:lnTo>
                  <a:pt x="5739579" y="1855712"/>
                </a:lnTo>
                <a:lnTo>
                  <a:pt x="4977907" y="3742569"/>
                </a:lnTo>
                <a:lnTo>
                  <a:pt x="4034478" y="3361733"/>
                </a:lnTo>
                <a:close/>
                <a:moveTo>
                  <a:pt x="9211464" y="1062891"/>
                </a:moveTo>
                <a:lnTo>
                  <a:pt x="10154893" y="1443728"/>
                </a:lnTo>
                <a:lnTo>
                  <a:pt x="8250712" y="6160871"/>
                </a:lnTo>
                <a:lnTo>
                  <a:pt x="7307284" y="5780036"/>
                </a:lnTo>
                <a:close/>
                <a:moveTo>
                  <a:pt x="6401792" y="1005915"/>
                </a:moveTo>
                <a:lnTo>
                  <a:pt x="7345221" y="1386750"/>
                </a:lnTo>
                <a:lnTo>
                  <a:pt x="6202713" y="4217037"/>
                </a:lnTo>
                <a:lnTo>
                  <a:pt x="5259283" y="3836201"/>
                </a:lnTo>
                <a:close/>
                <a:moveTo>
                  <a:pt x="2360389" y="491626"/>
                </a:moveTo>
                <a:lnTo>
                  <a:pt x="3303818" y="872461"/>
                </a:lnTo>
                <a:lnTo>
                  <a:pt x="1399637" y="5589607"/>
                </a:lnTo>
                <a:lnTo>
                  <a:pt x="456209" y="5208769"/>
                </a:lnTo>
                <a:close/>
                <a:moveTo>
                  <a:pt x="3966031" y="22666"/>
                </a:moveTo>
                <a:lnTo>
                  <a:pt x="4909460" y="403502"/>
                </a:lnTo>
                <a:lnTo>
                  <a:pt x="3766952" y="3233788"/>
                </a:lnTo>
                <a:lnTo>
                  <a:pt x="2823523" y="2852952"/>
                </a:lnTo>
                <a:close/>
                <a:moveTo>
                  <a:pt x="1142509" y="0"/>
                </a:moveTo>
                <a:lnTo>
                  <a:pt x="2085939" y="380837"/>
                </a:lnTo>
                <a:lnTo>
                  <a:pt x="943430" y="3211123"/>
                </a:lnTo>
                <a:lnTo>
                  <a:pt x="0" y="2830287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214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7301762"/>
          </a:xfrm>
          <a:custGeom>
            <a:avLst/>
            <a:gdLst>
              <a:gd name="connsiteX0" fmla="*/ 1 w 9144000"/>
              <a:gd name="connsiteY0" fmla="*/ 6661682 h 7301762"/>
              <a:gd name="connsiteX1" fmla="*/ 914400 w 9144000"/>
              <a:gd name="connsiteY1" fmla="*/ 6661682 h 7301762"/>
              <a:gd name="connsiteX2" fmla="*/ 914400 w 9144000"/>
              <a:gd name="connsiteY2" fmla="*/ 7301762 h 7301762"/>
              <a:gd name="connsiteX3" fmla="*/ 1 w 9144000"/>
              <a:gd name="connsiteY3" fmla="*/ 7301762 h 7301762"/>
              <a:gd name="connsiteX4" fmla="*/ 0 w 9144000"/>
              <a:gd name="connsiteY4" fmla="*/ 5921496 h 7301762"/>
              <a:gd name="connsiteX5" fmla="*/ 1828800 w 9144000"/>
              <a:gd name="connsiteY5" fmla="*/ 5921496 h 7301762"/>
              <a:gd name="connsiteX6" fmla="*/ 1828800 w 9144000"/>
              <a:gd name="connsiteY6" fmla="*/ 6561576 h 7301762"/>
              <a:gd name="connsiteX7" fmla="*/ 0 w 9144000"/>
              <a:gd name="connsiteY7" fmla="*/ 6561576 h 7301762"/>
              <a:gd name="connsiteX8" fmla="*/ 0 w 9144000"/>
              <a:gd name="connsiteY8" fmla="*/ 5181309 h 7301762"/>
              <a:gd name="connsiteX9" fmla="*/ 2743200 w 9144000"/>
              <a:gd name="connsiteY9" fmla="*/ 5181309 h 7301762"/>
              <a:gd name="connsiteX10" fmla="*/ 2743200 w 9144000"/>
              <a:gd name="connsiteY10" fmla="*/ 5821389 h 7301762"/>
              <a:gd name="connsiteX11" fmla="*/ 0 w 9144000"/>
              <a:gd name="connsiteY11" fmla="*/ 5821389 h 7301762"/>
              <a:gd name="connsiteX12" fmla="*/ 0 w 9144000"/>
              <a:gd name="connsiteY12" fmla="*/ 4441122 h 7301762"/>
              <a:gd name="connsiteX13" fmla="*/ 3657600 w 9144000"/>
              <a:gd name="connsiteY13" fmla="*/ 4441122 h 7301762"/>
              <a:gd name="connsiteX14" fmla="*/ 3657600 w 9144000"/>
              <a:gd name="connsiteY14" fmla="*/ 5081202 h 7301762"/>
              <a:gd name="connsiteX15" fmla="*/ 0 w 9144000"/>
              <a:gd name="connsiteY15" fmla="*/ 5081202 h 7301762"/>
              <a:gd name="connsiteX16" fmla="*/ 1 w 9144000"/>
              <a:gd name="connsiteY16" fmla="*/ 3700935 h 7301762"/>
              <a:gd name="connsiteX17" fmla="*/ 4572000 w 9144000"/>
              <a:gd name="connsiteY17" fmla="*/ 3700935 h 7301762"/>
              <a:gd name="connsiteX18" fmla="*/ 4572000 w 9144000"/>
              <a:gd name="connsiteY18" fmla="*/ 4341015 h 7301762"/>
              <a:gd name="connsiteX19" fmla="*/ 1 w 9144000"/>
              <a:gd name="connsiteY19" fmla="*/ 4341015 h 7301762"/>
              <a:gd name="connsiteX20" fmla="*/ 1 w 9144000"/>
              <a:gd name="connsiteY20" fmla="*/ 2960748 h 7301762"/>
              <a:gd name="connsiteX21" fmla="*/ 5486400 w 9144000"/>
              <a:gd name="connsiteY21" fmla="*/ 2960748 h 7301762"/>
              <a:gd name="connsiteX22" fmla="*/ 5486400 w 9144000"/>
              <a:gd name="connsiteY22" fmla="*/ 3600828 h 7301762"/>
              <a:gd name="connsiteX23" fmla="*/ 1 w 9144000"/>
              <a:gd name="connsiteY23" fmla="*/ 3600828 h 7301762"/>
              <a:gd name="connsiteX24" fmla="*/ 1 w 9144000"/>
              <a:gd name="connsiteY24" fmla="*/ 2220561 h 7301762"/>
              <a:gd name="connsiteX25" fmla="*/ 6400800 w 9144000"/>
              <a:gd name="connsiteY25" fmla="*/ 2220561 h 7301762"/>
              <a:gd name="connsiteX26" fmla="*/ 6400800 w 9144000"/>
              <a:gd name="connsiteY26" fmla="*/ 2860641 h 7301762"/>
              <a:gd name="connsiteX27" fmla="*/ 1 w 9144000"/>
              <a:gd name="connsiteY27" fmla="*/ 2860641 h 7301762"/>
              <a:gd name="connsiteX28" fmla="*/ 1 w 9144000"/>
              <a:gd name="connsiteY28" fmla="*/ 1480374 h 7301762"/>
              <a:gd name="connsiteX29" fmla="*/ 7315200 w 9144000"/>
              <a:gd name="connsiteY29" fmla="*/ 1480374 h 7301762"/>
              <a:gd name="connsiteX30" fmla="*/ 7315200 w 9144000"/>
              <a:gd name="connsiteY30" fmla="*/ 2120454 h 7301762"/>
              <a:gd name="connsiteX31" fmla="*/ 1 w 9144000"/>
              <a:gd name="connsiteY31" fmla="*/ 2120454 h 7301762"/>
              <a:gd name="connsiteX32" fmla="*/ 1 w 9144000"/>
              <a:gd name="connsiteY32" fmla="*/ 740187 h 7301762"/>
              <a:gd name="connsiteX33" fmla="*/ 8229600 w 9144000"/>
              <a:gd name="connsiteY33" fmla="*/ 740187 h 7301762"/>
              <a:gd name="connsiteX34" fmla="*/ 8229600 w 9144000"/>
              <a:gd name="connsiteY34" fmla="*/ 1380267 h 7301762"/>
              <a:gd name="connsiteX35" fmla="*/ 1 w 9144000"/>
              <a:gd name="connsiteY35" fmla="*/ 1380267 h 7301762"/>
              <a:gd name="connsiteX36" fmla="*/ 1 w 9144000"/>
              <a:gd name="connsiteY36" fmla="*/ 0 h 7301762"/>
              <a:gd name="connsiteX37" fmla="*/ 9144000 w 9144000"/>
              <a:gd name="connsiteY37" fmla="*/ 0 h 7301762"/>
              <a:gd name="connsiteX38" fmla="*/ 9144000 w 9144000"/>
              <a:gd name="connsiteY38" fmla="*/ 640080 h 7301762"/>
              <a:gd name="connsiteX39" fmla="*/ 1 w 9144000"/>
              <a:gd name="connsiteY39" fmla="*/ 640080 h 7301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144000" h="7301762">
                <a:moveTo>
                  <a:pt x="1" y="6661682"/>
                </a:moveTo>
                <a:lnTo>
                  <a:pt x="914400" y="6661682"/>
                </a:lnTo>
                <a:lnTo>
                  <a:pt x="914400" y="7301762"/>
                </a:lnTo>
                <a:lnTo>
                  <a:pt x="1" y="7301762"/>
                </a:lnTo>
                <a:close/>
                <a:moveTo>
                  <a:pt x="0" y="5921496"/>
                </a:moveTo>
                <a:lnTo>
                  <a:pt x="1828800" y="5921496"/>
                </a:lnTo>
                <a:lnTo>
                  <a:pt x="1828800" y="6561576"/>
                </a:lnTo>
                <a:lnTo>
                  <a:pt x="0" y="6561576"/>
                </a:lnTo>
                <a:close/>
                <a:moveTo>
                  <a:pt x="0" y="5181309"/>
                </a:moveTo>
                <a:lnTo>
                  <a:pt x="2743200" y="5181309"/>
                </a:lnTo>
                <a:lnTo>
                  <a:pt x="2743200" y="5821389"/>
                </a:lnTo>
                <a:lnTo>
                  <a:pt x="0" y="5821389"/>
                </a:lnTo>
                <a:close/>
                <a:moveTo>
                  <a:pt x="0" y="4441122"/>
                </a:moveTo>
                <a:lnTo>
                  <a:pt x="3657600" y="4441122"/>
                </a:lnTo>
                <a:lnTo>
                  <a:pt x="3657600" y="5081202"/>
                </a:lnTo>
                <a:lnTo>
                  <a:pt x="0" y="5081202"/>
                </a:lnTo>
                <a:close/>
                <a:moveTo>
                  <a:pt x="1" y="3700935"/>
                </a:moveTo>
                <a:lnTo>
                  <a:pt x="4572000" y="3700935"/>
                </a:lnTo>
                <a:lnTo>
                  <a:pt x="4572000" y="4341015"/>
                </a:lnTo>
                <a:lnTo>
                  <a:pt x="1" y="4341015"/>
                </a:lnTo>
                <a:close/>
                <a:moveTo>
                  <a:pt x="1" y="2960748"/>
                </a:moveTo>
                <a:lnTo>
                  <a:pt x="5486400" y="2960748"/>
                </a:lnTo>
                <a:lnTo>
                  <a:pt x="5486400" y="3600828"/>
                </a:lnTo>
                <a:lnTo>
                  <a:pt x="1" y="3600828"/>
                </a:lnTo>
                <a:close/>
                <a:moveTo>
                  <a:pt x="1" y="2220561"/>
                </a:moveTo>
                <a:lnTo>
                  <a:pt x="6400800" y="2220561"/>
                </a:lnTo>
                <a:lnTo>
                  <a:pt x="6400800" y="2860641"/>
                </a:lnTo>
                <a:lnTo>
                  <a:pt x="1" y="2860641"/>
                </a:lnTo>
                <a:close/>
                <a:moveTo>
                  <a:pt x="1" y="1480374"/>
                </a:moveTo>
                <a:lnTo>
                  <a:pt x="7315200" y="1480374"/>
                </a:lnTo>
                <a:lnTo>
                  <a:pt x="7315200" y="2120454"/>
                </a:lnTo>
                <a:lnTo>
                  <a:pt x="1" y="2120454"/>
                </a:lnTo>
                <a:close/>
                <a:moveTo>
                  <a:pt x="1" y="740187"/>
                </a:moveTo>
                <a:lnTo>
                  <a:pt x="8229600" y="740187"/>
                </a:lnTo>
                <a:lnTo>
                  <a:pt x="8229600" y="1380267"/>
                </a:lnTo>
                <a:lnTo>
                  <a:pt x="1" y="1380267"/>
                </a:lnTo>
                <a:close/>
                <a:moveTo>
                  <a:pt x="1" y="0"/>
                </a:moveTo>
                <a:lnTo>
                  <a:pt x="9144000" y="0"/>
                </a:lnTo>
                <a:lnTo>
                  <a:pt x="9144000" y="640080"/>
                </a:lnTo>
                <a:lnTo>
                  <a:pt x="1" y="64008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/>
        </p:spPr>
      </p:sp>
    </p:spTree>
    <p:extLst>
      <p:ext uri="{BB962C8B-B14F-4D97-AF65-F5344CB8AC3E}">
        <p14:creationId xmlns:p14="http://schemas.microsoft.com/office/powerpoint/2010/main" val="8703211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10058400" y="1845425"/>
            <a:ext cx="2697480" cy="36118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12824460" y="1845425"/>
            <a:ext cx="2697480" cy="36118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7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15590520" y="1845425"/>
            <a:ext cx="2697480" cy="36118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24"/>
          <p:cNvSpPr>
            <a:spLocks noGrp="1"/>
          </p:cNvSpPr>
          <p:nvPr>
            <p:ph type="pic" sz="quarter" idx="16"/>
          </p:nvPr>
        </p:nvSpPr>
        <p:spPr>
          <a:xfrm>
            <a:off x="10058400" y="5515495"/>
            <a:ext cx="2697480" cy="36118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12824460" y="5515495"/>
            <a:ext cx="2697480" cy="36118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15590520" y="5515495"/>
            <a:ext cx="2697480" cy="36118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1961512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828800" y="1828800"/>
            <a:ext cx="4023360" cy="40233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974080" y="1828800"/>
            <a:ext cx="4023360" cy="40233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0119360" y="1828800"/>
            <a:ext cx="4023360" cy="40233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14264640" y="1828800"/>
            <a:ext cx="4023360" cy="40233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8921068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738360" y="3676571"/>
            <a:ext cx="64008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828800" y="4139735"/>
            <a:ext cx="2697480" cy="26974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7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7333488" y="4139735"/>
            <a:ext cx="2697480" cy="26974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12838176" y="4139735"/>
            <a:ext cx="2697480" cy="26974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4581144" y="4139735"/>
            <a:ext cx="2697480" cy="26974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10085832" y="4139735"/>
            <a:ext cx="2697480" cy="26974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24"/>
          <p:cNvSpPr>
            <a:spLocks noGrp="1"/>
          </p:cNvSpPr>
          <p:nvPr>
            <p:ph type="pic" sz="quarter" idx="20"/>
          </p:nvPr>
        </p:nvSpPr>
        <p:spPr>
          <a:xfrm>
            <a:off x="15590520" y="4139735"/>
            <a:ext cx="2697480" cy="26974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3605538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20116800" cy="5486400"/>
          </a:xfrm>
          <a:prstGeom prst="rect">
            <a:avLst/>
          </a:prstGeom>
          <a:solidFill>
            <a:schemeClr val="tx2"/>
          </a:solidFill>
        </p:spPr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828800" y="365760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096000" y="365760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10363200" y="365760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19"/>
          <p:cNvSpPr>
            <a:spLocks noGrp="1"/>
          </p:cNvSpPr>
          <p:nvPr>
            <p:ph type="pic" sz="quarter" idx="20"/>
          </p:nvPr>
        </p:nvSpPr>
        <p:spPr>
          <a:xfrm>
            <a:off x="14630400" y="365760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4198634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400800" y="5532120"/>
            <a:ext cx="3611880" cy="3611880"/>
          </a:xfrm>
          <a:prstGeom prst="roundRect">
            <a:avLst>
              <a:gd name="adj" fmla="val 1937"/>
            </a:avLst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00800" y="1828800"/>
            <a:ext cx="3611880" cy="3611880"/>
          </a:xfrm>
          <a:prstGeom prst="roundRect">
            <a:avLst>
              <a:gd name="adj" fmla="val 3318"/>
            </a:avLst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0108278" y="1828800"/>
            <a:ext cx="3611880" cy="3611880"/>
          </a:xfrm>
          <a:prstGeom prst="roundRect">
            <a:avLst>
              <a:gd name="adj" fmla="val 4239"/>
            </a:avLst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10108278" y="5532120"/>
            <a:ext cx="3611880" cy="3611880"/>
          </a:xfrm>
          <a:prstGeom prst="roundRect">
            <a:avLst>
              <a:gd name="adj" fmla="val 3318"/>
            </a:avLst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129330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Image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862773" y="1828829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256839" y="1828828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650905" y="1828828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862773" y="3422562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256839" y="3422561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650905" y="3422561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044971" y="3422561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9044971" y="1828825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1862773" y="5016298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4256839" y="5016297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6650905" y="5016297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1862773" y="6610031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4256839" y="6610030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6650905" y="6610030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7"/>
          </p:nvPr>
        </p:nvSpPr>
        <p:spPr>
          <a:xfrm>
            <a:off x="9044971" y="6610030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28"/>
          </p:nvPr>
        </p:nvSpPr>
        <p:spPr>
          <a:xfrm>
            <a:off x="9044971" y="5016294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9"/>
          </p:nvPr>
        </p:nvSpPr>
        <p:spPr>
          <a:xfrm>
            <a:off x="11439037" y="1828828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30"/>
          </p:nvPr>
        </p:nvSpPr>
        <p:spPr>
          <a:xfrm>
            <a:off x="11439037" y="3422561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31"/>
          </p:nvPr>
        </p:nvSpPr>
        <p:spPr>
          <a:xfrm>
            <a:off x="13833103" y="3422561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32"/>
          </p:nvPr>
        </p:nvSpPr>
        <p:spPr>
          <a:xfrm>
            <a:off x="13833103" y="1828825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11439037" y="5016297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34"/>
          </p:nvPr>
        </p:nvSpPr>
        <p:spPr>
          <a:xfrm>
            <a:off x="11439037" y="6610030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35"/>
          </p:nvPr>
        </p:nvSpPr>
        <p:spPr>
          <a:xfrm>
            <a:off x="13833103" y="6610030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36"/>
          </p:nvPr>
        </p:nvSpPr>
        <p:spPr>
          <a:xfrm>
            <a:off x="13833103" y="5016294"/>
            <a:ext cx="1232566" cy="12325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005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383030" y="10170161"/>
            <a:ext cx="4526280" cy="584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400800" cy="109728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00800" y="182880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083163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828800" y="1812897"/>
            <a:ext cx="8229600" cy="733110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185724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5"/>
          <p:cNvSpPr>
            <a:spLocks noGrp="1"/>
          </p:cNvSpPr>
          <p:nvPr>
            <p:ph type="pic" sz="quarter" idx="13"/>
          </p:nvPr>
        </p:nvSpPr>
        <p:spPr>
          <a:xfrm>
            <a:off x="2419002" y="3591129"/>
            <a:ext cx="2743200" cy="274320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chemeClr val="accent1"/>
            </a:solidFill>
          </a:ln>
        </p:spPr>
      </p:sp>
      <p:sp>
        <p:nvSpPr>
          <p:cNvPr id="6" name="Picture Placeholder 46"/>
          <p:cNvSpPr>
            <a:spLocks noGrp="1"/>
          </p:cNvSpPr>
          <p:nvPr>
            <p:ph type="pic" sz="quarter" idx="14"/>
          </p:nvPr>
        </p:nvSpPr>
        <p:spPr>
          <a:xfrm>
            <a:off x="6597533" y="3591129"/>
            <a:ext cx="2743200" cy="274320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chemeClr val="accent2"/>
            </a:solidFill>
          </a:ln>
        </p:spPr>
      </p:sp>
      <p:sp>
        <p:nvSpPr>
          <p:cNvPr id="7" name="Picture Placeholder 47"/>
          <p:cNvSpPr>
            <a:spLocks noGrp="1"/>
          </p:cNvSpPr>
          <p:nvPr>
            <p:ph type="pic" sz="quarter" idx="15"/>
          </p:nvPr>
        </p:nvSpPr>
        <p:spPr>
          <a:xfrm>
            <a:off x="10776064" y="3591129"/>
            <a:ext cx="2743200" cy="274320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chemeClr val="accent3"/>
            </a:solidFill>
          </a:ln>
        </p:spPr>
      </p:sp>
      <p:sp>
        <p:nvSpPr>
          <p:cNvPr id="8" name="Picture Placeholder 52"/>
          <p:cNvSpPr>
            <a:spLocks noGrp="1"/>
          </p:cNvSpPr>
          <p:nvPr>
            <p:ph type="pic" sz="quarter" idx="20"/>
          </p:nvPr>
        </p:nvSpPr>
        <p:spPr>
          <a:xfrm>
            <a:off x="14954595" y="3591129"/>
            <a:ext cx="2743200" cy="274320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chemeClr val="accent4"/>
            </a:solidFill>
          </a:ln>
        </p:spPr>
      </p:sp>
    </p:spTree>
    <p:extLst>
      <p:ext uri="{BB962C8B-B14F-4D97-AF65-F5344CB8AC3E}">
        <p14:creationId xmlns:p14="http://schemas.microsoft.com/office/powerpoint/2010/main" val="1418404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10197" y="2227811"/>
            <a:ext cx="8478982" cy="635092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150541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104204" y="2394091"/>
            <a:ext cx="4736211" cy="629270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153892" y="2394091"/>
            <a:ext cx="4688377" cy="621789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016731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3599620" y="3125585"/>
            <a:ext cx="4572000" cy="269263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129845" y="2668398"/>
            <a:ext cx="6101542" cy="378227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5630488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1086928" y="2161965"/>
            <a:ext cx="9799607" cy="620565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7241077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107502" y="1980735"/>
            <a:ext cx="5318162" cy="343732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176469" y="4033222"/>
            <a:ext cx="7085709" cy="446956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6258633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1887199" y="1828801"/>
            <a:ext cx="6400801" cy="7315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4327232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0116800" cy="5486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3299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828798" y="1828800"/>
            <a:ext cx="8138160" cy="35661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0149840" y="1828800"/>
            <a:ext cx="8138160" cy="7315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1828798" y="5577840"/>
            <a:ext cx="3977640" cy="35661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5989318" y="5577840"/>
            <a:ext cx="3977640" cy="35661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4396101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0116800" cy="5486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3528998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83030" y="10170161"/>
            <a:ext cx="4526280" cy="584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0116800" cy="109728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369625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0972800" y="1828800"/>
            <a:ext cx="9144000" cy="7315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182880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315200" y="182880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657600" y="182880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4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0" y="548640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5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315200" y="548640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6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3657600" y="5486400"/>
            <a:ext cx="3657600" cy="3657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02543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83030" y="10170161"/>
            <a:ext cx="4526280" cy="584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0" y="5486400"/>
            <a:ext cx="4983480" cy="5486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4440" y="5486400"/>
            <a:ext cx="4983480" cy="5486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0088880" y="5486400"/>
            <a:ext cx="4983480" cy="5486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18"/>
          <p:cNvSpPr>
            <a:spLocks noGrp="1"/>
          </p:cNvSpPr>
          <p:nvPr>
            <p:ph type="pic" sz="quarter" idx="20"/>
          </p:nvPr>
        </p:nvSpPr>
        <p:spPr>
          <a:xfrm>
            <a:off x="15133320" y="5486400"/>
            <a:ext cx="4983480" cy="5486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18457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828800" y="1828800"/>
            <a:ext cx="8183880" cy="36118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0099133" y="1828800"/>
            <a:ext cx="3538728" cy="36118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5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828800" y="5532120"/>
            <a:ext cx="4553712" cy="36118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6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6485590" y="5532120"/>
            <a:ext cx="7150608" cy="36118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7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13735949" y="1828800"/>
            <a:ext cx="4553712" cy="7315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460318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828800" y="5532120"/>
            <a:ext cx="4553712" cy="36118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3735949" y="1828800"/>
            <a:ext cx="4553712" cy="7315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828800" y="1828800"/>
            <a:ext cx="8183880" cy="36118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0099133" y="1828800"/>
            <a:ext cx="3538728" cy="36118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5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6485590" y="5532120"/>
            <a:ext cx="7150608" cy="36118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33368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828800" y="5503025"/>
            <a:ext cx="4069080" cy="36118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1828799" y="1828799"/>
            <a:ext cx="4069080" cy="36118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5958839" y="1828798"/>
            <a:ext cx="4069080" cy="728776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0088879" y="1828799"/>
            <a:ext cx="8202168" cy="36118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27"/>
          <p:cNvSpPr>
            <a:spLocks noGrp="1"/>
          </p:cNvSpPr>
          <p:nvPr>
            <p:ph type="pic" sz="quarter" idx="16"/>
          </p:nvPr>
        </p:nvSpPr>
        <p:spPr>
          <a:xfrm>
            <a:off x="14218919" y="5503024"/>
            <a:ext cx="4069080" cy="36118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28"/>
          <p:cNvSpPr>
            <a:spLocks noGrp="1"/>
          </p:cNvSpPr>
          <p:nvPr>
            <p:ph type="pic" sz="quarter" idx="17"/>
          </p:nvPr>
        </p:nvSpPr>
        <p:spPr>
          <a:xfrm>
            <a:off x="10088879" y="5503024"/>
            <a:ext cx="4069080" cy="36118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459323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8330" y="544413"/>
            <a:ext cx="67894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www.websitename.com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9219022" y="667236"/>
            <a:ext cx="914400" cy="3385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219022" y="544413"/>
            <a:ext cx="91440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72C24A95-05C1-4CD5-A1C1-BD3EB71AAB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01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64" r:id="rId4"/>
    <p:sldLayoutId id="2147483665" r:id="rId5"/>
    <p:sldLayoutId id="2147483682" r:id="rId6"/>
    <p:sldLayoutId id="2147483683" r:id="rId7"/>
    <p:sldLayoutId id="2147483684" r:id="rId8"/>
    <p:sldLayoutId id="2147483666" r:id="rId9"/>
    <p:sldLayoutId id="2147483688" r:id="rId10"/>
    <p:sldLayoutId id="2147483690" r:id="rId11"/>
    <p:sldLayoutId id="2147483689" r:id="rId12"/>
    <p:sldLayoutId id="2147483685" r:id="rId13"/>
    <p:sldLayoutId id="2147483686" r:id="rId14"/>
    <p:sldLayoutId id="2147483691" r:id="rId15"/>
    <p:sldLayoutId id="2147483667" r:id="rId16"/>
    <p:sldLayoutId id="2147483687" r:id="rId17"/>
    <p:sldLayoutId id="2147483692" r:id="rId18"/>
    <p:sldLayoutId id="2147483693" r:id="rId19"/>
    <p:sldLayoutId id="2147483694" r:id="rId20"/>
    <p:sldLayoutId id="2147483695" r:id="rId21"/>
    <p:sldLayoutId id="2147483675" r:id="rId22"/>
    <p:sldLayoutId id="2147483676" r:id="rId23"/>
    <p:sldLayoutId id="2147483677" r:id="rId24"/>
    <p:sldLayoutId id="2147483680" r:id="rId25"/>
    <p:sldLayoutId id="2147483701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678" r:id="rId32"/>
    <p:sldLayoutId id="2147483668" r:id="rId33"/>
    <p:sldLayoutId id="2147483702" r:id="rId34"/>
    <p:sldLayoutId id="2147483703" r:id="rId35"/>
    <p:sldLayoutId id="2147483669" r:id="rId36"/>
    <p:sldLayoutId id="2147483704" r:id="rId37"/>
    <p:sldLayoutId id="2147483705" r:id="rId38"/>
    <p:sldLayoutId id="2147483706" r:id="rId39"/>
    <p:sldLayoutId id="2147483670" r:id="rId40"/>
    <p:sldLayoutId id="2147483707" r:id="rId41"/>
  </p:sldLayoutIdLst>
  <p:hf hdr="0" dt="0"/>
  <p:txStyles>
    <p:titleStyle>
      <a:lvl1pPr algn="l" defTabSz="1463040" rtl="0" eaLnBrk="1" latinLnBrk="0" hangingPunct="1">
        <a:lnSpc>
          <a:spcPct val="90000"/>
        </a:lnSpc>
        <a:spcBef>
          <a:spcPct val="0"/>
        </a:spcBef>
        <a:buNone/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146304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5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hrome.google.com/webstore/category/extensions" TargetMode="External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D45A240-A356-43C0-A0C6-D806C07948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4" t="30365" r="30007" b="32554"/>
          <a:stretch/>
        </p:blipFill>
        <p:spPr>
          <a:xfrm>
            <a:off x="7486649" y="1214437"/>
            <a:ext cx="5143501" cy="4786313"/>
          </a:xfrm>
        </p:spPr>
      </p:pic>
      <p:sp>
        <p:nvSpPr>
          <p:cNvPr id="8" name="Rectangle 7"/>
          <p:cNvSpPr/>
          <p:nvPr/>
        </p:nvSpPr>
        <p:spPr>
          <a:xfrm>
            <a:off x="4348333" y="6000750"/>
            <a:ext cx="12696654" cy="1584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6000" dirty="0">
                <a:solidFill>
                  <a:schemeClr val="accent5"/>
                </a:solidFill>
                <a:latin typeface="Lora" panose="02000503000000020004" pitchFamily="2" charset="0"/>
                <a:ea typeface="Roboto Condensed Light" panose="02000000000000000000" pitchFamily="2" charset="0"/>
              </a:rPr>
              <a:t>robot framework </a:t>
            </a:r>
            <a:r>
              <a:rPr lang="en-US" sz="6000" dirty="0">
                <a:solidFill>
                  <a:schemeClr val="bg2"/>
                </a:solidFill>
                <a:latin typeface="Lora" panose="02000503000000020004" pitchFamily="2" charset="0"/>
                <a:ea typeface="Roboto Condensed Light" panose="02000000000000000000" pitchFamily="2" charset="0"/>
              </a:rPr>
              <a:t>Solutions ?</a:t>
            </a:r>
            <a:endParaRPr lang="en-US" sz="1600" dirty="0">
              <a:solidFill>
                <a:schemeClr val="bg2"/>
              </a:solidFill>
              <a:latin typeface="Lora" panose="02000503000000020004" pitchFamily="2" charset="0"/>
              <a:ea typeface="Roboto Condensed Light" panose="02000000000000000000" pitchFamily="2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charter"/>
              </a:rPr>
              <a:t>automation test with robot framework</a:t>
            </a:r>
            <a:endParaRPr lang="en-US" sz="16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371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16125" y="3686037"/>
            <a:ext cx="68437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chemeClr val="bg2"/>
                </a:solidFill>
                <a:latin typeface="Lora" panose="02000503000000020004" pitchFamily="2" charset="0"/>
              </a:rPr>
              <a:t>Robotcorder</a:t>
            </a:r>
            <a:r>
              <a:rPr lang="en-US" sz="5400" dirty="0">
                <a:solidFill>
                  <a:schemeClr val="bg2"/>
                </a:solidFill>
                <a:latin typeface="Lora" panose="02000503000000020004" pitchFamily="2" charset="0"/>
              </a:rPr>
              <a:t> </a:t>
            </a:r>
          </a:p>
          <a:p>
            <a:r>
              <a:rPr lang="en-US" sz="5400" dirty="0">
                <a:solidFill>
                  <a:schemeClr val="bg2"/>
                </a:solidFill>
                <a:latin typeface="Lora" panose="02000503000000020004" pitchFamily="2" charset="0"/>
              </a:rPr>
              <a:t>Extensions</a:t>
            </a:r>
          </a:p>
          <a:p>
            <a:r>
              <a:rPr lang="th-TH" sz="5400" dirty="0">
                <a:solidFill>
                  <a:schemeClr val="bg2"/>
                </a:solidFill>
                <a:latin typeface="Lora" panose="02000503000000020004" pitchFamily="2" charset="0"/>
              </a:rPr>
              <a:t>บันทึก </a:t>
            </a:r>
            <a:r>
              <a:rPr lang="en-US" sz="5400" dirty="0">
                <a:solidFill>
                  <a:schemeClr val="bg2"/>
                </a:solidFill>
                <a:latin typeface="Lora" panose="02000503000000020004" pitchFamily="2" charset="0"/>
              </a:rPr>
              <a:t>event </a:t>
            </a:r>
            <a:r>
              <a:rPr lang="th-TH" sz="5400" dirty="0">
                <a:solidFill>
                  <a:schemeClr val="bg2"/>
                </a:solidFill>
                <a:latin typeface="Lora" panose="02000503000000020004" pitchFamily="2" charset="0"/>
              </a:rPr>
              <a:t>ออกมาเป็น </a:t>
            </a:r>
          </a:p>
          <a:p>
            <a:r>
              <a:rPr lang="en-US" sz="5400" dirty="0">
                <a:solidFill>
                  <a:schemeClr val="bg2"/>
                </a:solidFill>
                <a:latin typeface="Lora" panose="02000503000000020004" pitchFamily="2" charset="0"/>
              </a:rPr>
              <a:t>Script Robot </a:t>
            </a:r>
            <a:r>
              <a:rPr lang="en-US" sz="5400" dirty="0" err="1">
                <a:solidFill>
                  <a:schemeClr val="bg2"/>
                </a:solidFill>
                <a:latin typeface="Lora" panose="02000503000000020004" pitchFamily="2" charset="0"/>
              </a:rPr>
              <a:t>framwork</a:t>
            </a:r>
            <a:endParaRPr lang="en-US" sz="5400" dirty="0">
              <a:solidFill>
                <a:schemeClr val="bg2"/>
              </a:solidFill>
              <a:latin typeface="Lora" panose="02000503000000020004" pitchFamily="2" charset="0"/>
            </a:endParaRPr>
          </a:p>
          <a:p>
            <a:endParaRPr lang="en-US" sz="5400" dirty="0">
              <a:solidFill>
                <a:schemeClr val="bg2"/>
              </a:solidFill>
              <a:latin typeface="Lora" panose="02000503000000020004" pitchFamily="2" charset="0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0041778" y="0"/>
            <a:ext cx="10091644" cy="10972800"/>
          </a:xfrm>
          <a:solidFill>
            <a:srgbClr val="292A2D"/>
          </a:solidFill>
        </p:spPr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222976B-3A45-46CE-98FB-166331BDF3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64621"/>
              </p:ext>
            </p:extLst>
          </p:nvPr>
        </p:nvGraphicFramePr>
        <p:xfrm>
          <a:off x="10041778" y="2957512"/>
          <a:ext cx="10078782" cy="441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585400" imgH="2446200" progId="Paint.Picture.1">
                  <p:embed/>
                </p:oleObj>
              </mc:Choice>
              <mc:Fallback>
                <p:oleObj name="Bitmap Image" r:id="rId2" imgW="5585400" imgH="244620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41778" y="2957512"/>
                        <a:ext cx="10078782" cy="4414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8206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80537C-3DB7-41C6-B86E-6F3CF607D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AA437F-48E0-4107-B818-ED896CF37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11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36955A2-AA06-4BA4-B250-DB98588517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601D549-6812-42B7-A977-D60C36A981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915997"/>
              </p:ext>
            </p:extLst>
          </p:nvPr>
        </p:nvGraphicFramePr>
        <p:xfrm>
          <a:off x="10101264" y="0"/>
          <a:ext cx="10033984" cy="1097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838760" imgH="5105520" progId="Paint.Picture.1">
                  <p:embed/>
                </p:oleObj>
              </mc:Choice>
              <mc:Fallback>
                <p:oleObj name="Bitmap Image" r:id="rId2" imgW="4838760" imgH="510552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101264" y="0"/>
                        <a:ext cx="10033984" cy="1097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FCE714A-4227-4AC9-93D3-EA82DD2DA1A6}"/>
              </a:ext>
            </a:extLst>
          </p:cNvPr>
          <p:cNvSpPr txBox="1"/>
          <p:nvPr/>
        </p:nvSpPr>
        <p:spPr>
          <a:xfrm>
            <a:off x="3164682" y="1673026"/>
            <a:ext cx="100726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Lora" panose="02000503000000020004" pitchFamily="2" charset="0"/>
              </a:rPr>
              <a:t>Recode Extensions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6CC50E6-2477-46A1-B77F-236C073856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488804"/>
              </p:ext>
            </p:extLst>
          </p:nvPr>
        </p:nvGraphicFramePr>
        <p:xfrm>
          <a:off x="395288" y="2487136"/>
          <a:ext cx="9377348" cy="773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010280" imgH="5783760" progId="Paint.Picture.1">
                  <p:embed/>
                </p:oleObj>
              </mc:Choice>
              <mc:Fallback>
                <p:oleObj name="Bitmap Image" r:id="rId4" imgW="7010280" imgH="578376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88" y="2487136"/>
                        <a:ext cx="9377348" cy="7735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0612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5A6F3F-56D7-46EB-9252-62D0B637F1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rgbClr val="202124"/>
          </a:solidFill>
        </p:spPr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3D792B-574B-4443-8179-00EA0142B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AEA79D-053F-403B-8FF8-BA68DEA6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E861373-5563-4A0A-99A4-1E2F277DD6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96152"/>
              </p:ext>
            </p:extLst>
          </p:nvPr>
        </p:nvGraphicFramePr>
        <p:xfrm>
          <a:off x="10111579" y="1580596"/>
          <a:ext cx="10016933" cy="6520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984160" imgH="5707440" progId="Paint.Picture.1">
                  <p:embed/>
                </p:oleObj>
              </mc:Choice>
              <mc:Fallback>
                <p:oleObj name="Bitmap Image" r:id="rId2" imgW="8984160" imgH="570744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111579" y="1580596"/>
                        <a:ext cx="10016933" cy="6520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D66B25-8C1E-40C0-B06A-C9DFF77CFC01}"/>
              </a:ext>
            </a:extLst>
          </p:cNvPr>
          <p:cNvSpPr txBox="1"/>
          <p:nvPr/>
        </p:nvSpPr>
        <p:spPr>
          <a:xfrm>
            <a:off x="1525644" y="4811343"/>
            <a:ext cx="10072686" cy="675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xPath</a:t>
            </a:r>
            <a:r>
              <a:rPr lang="en-US" sz="3200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&amp; robot framework commands</a:t>
            </a:r>
          </a:p>
        </p:txBody>
      </p:sp>
    </p:spTree>
    <p:extLst>
      <p:ext uri="{BB962C8B-B14F-4D97-AF65-F5344CB8AC3E}">
        <p14:creationId xmlns:p14="http://schemas.microsoft.com/office/powerpoint/2010/main" val="326811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7D2CDBCF-EFDF-4653-9D7E-AF5FC77CE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13</a:t>
            </a:fld>
            <a:endParaRPr lang="en-US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140F8983-73B1-4DEB-9859-8E6EDE6BABBF}"/>
              </a:ext>
            </a:extLst>
          </p:cNvPr>
          <p:cNvSpPr txBox="1"/>
          <p:nvPr/>
        </p:nvSpPr>
        <p:spPr>
          <a:xfrm>
            <a:off x="8476343" y="4883260"/>
            <a:ext cx="1309399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2"/>
                </a:solidFill>
                <a:latin typeface="Lora" panose="02000503000000020004" pitchFamily="2" charset="0"/>
                <a:ea typeface="Roboto Condensed Light" panose="02000000000000000000" pitchFamily="2" charset="0"/>
              </a:rPr>
              <a:t>Tool ?</a:t>
            </a:r>
            <a:endParaRPr lang="en-US" sz="1800" dirty="0">
              <a:solidFill>
                <a:schemeClr val="bg2"/>
              </a:solidFill>
              <a:latin typeface="Lora" panose="02000503000000020004" pitchFamily="2" charset="0"/>
              <a:ea typeface="Roboto Condensed Light" panose="02000000000000000000" pitchFamily="2" charset="0"/>
            </a:endParaRPr>
          </a:p>
          <a:p>
            <a:r>
              <a:rPr lang="en-US" sz="6600" dirty="0">
                <a:solidFill>
                  <a:schemeClr val="bg2"/>
                </a:solidFill>
                <a:latin typeface="Lora" panose="02000503000000020004" pitchFamily="2" charset="0"/>
                <a:ea typeface="Roboto Condensed Light" panose="02000000000000000000" pitchFamily="2" charset="0"/>
              </a:rPr>
              <a:t> 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23893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C02DB521-A31A-4399-AC97-207E958C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https://code.visualstudio.com/</a:t>
            </a: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2ABA6310-645B-4157-BB8C-2A9964C4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14</a:t>
            </a:fld>
            <a:endParaRPr lang="en-US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49EFC9AD-BAE1-4489-A0EB-3D9BAEBA67E6}"/>
              </a:ext>
            </a:extLst>
          </p:cNvPr>
          <p:cNvSpPr txBox="1"/>
          <p:nvPr/>
        </p:nvSpPr>
        <p:spPr>
          <a:xfrm>
            <a:off x="1970314" y="708873"/>
            <a:ext cx="10065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Lora" panose="02000503000000020004" pitchFamily="2" charset="0"/>
              </a:rPr>
              <a:t> </a:t>
            </a:r>
            <a:r>
              <a:rPr lang="th-TH" sz="3200" dirty="0">
                <a:solidFill>
                  <a:schemeClr val="bg2"/>
                </a:solidFill>
                <a:latin typeface="Lora" panose="02000503000000020004" pitchFamily="2" charset="0"/>
              </a:rPr>
              <a:t>ติดตั้ง </a:t>
            </a:r>
            <a:r>
              <a:rPr lang="en-US" sz="3200" dirty="0">
                <a:solidFill>
                  <a:schemeClr val="bg2"/>
                </a:solidFill>
                <a:latin typeface="Lora" panose="02000503000000020004" pitchFamily="2" charset="0"/>
              </a:rPr>
              <a:t>Program ‘</a:t>
            </a:r>
            <a:r>
              <a:rPr lang="th-TH" sz="3200" dirty="0">
                <a:solidFill>
                  <a:schemeClr val="bg2"/>
                </a:solidFill>
                <a:latin typeface="Lora" panose="02000503000000020004" pitchFamily="2" charset="0"/>
              </a:rPr>
              <a:t> </a:t>
            </a:r>
            <a:r>
              <a:rPr lang="en-US" sz="3200" dirty="0">
                <a:solidFill>
                  <a:schemeClr val="bg2"/>
                </a:solidFill>
                <a:latin typeface="Lora" panose="02000503000000020004" pitchFamily="2" charset="0"/>
              </a:rPr>
              <a:t>VS CODE’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2BD3362B-06D8-4DC2-A2CF-8FAC7D0AC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t="4286" r="12460" b="5837"/>
          <a:stretch/>
        </p:blipFill>
        <p:spPr>
          <a:xfrm>
            <a:off x="2082799" y="1458684"/>
            <a:ext cx="15951201" cy="924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84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1AAE6226-A62B-4DBA-AEE6-7817CE6D8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32D362AE-5326-407E-B489-91BB45077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15</a:t>
            </a:fld>
            <a:endParaRPr lang="en-US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62A57FE6-B623-4228-A2C3-2001D53AD6EB}"/>
              </a:ext>
            </a:extLst>
          </p:cNvPr>
          <p:cNvSpPr txBox="1"/>
          <p:nvPr/>
        </p:nvSpPr>
        <p:spPr>
          <a:xfrm>
            <a:off x="5025572" y="1977493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b="0" i="0" dirty="0">
                <a:solidFill>
                  <a:schemeClr val="bg1">
                    <a:lumMod val="95000"/>
                  </a:schemeClr>
                </a:solidFill>
                <a:effectLst/>
                <a:latin typeface="sohne"/>
              </a:rPr>
              <a:t>ติดตั้งตัวช่วยในการเขียน 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ohne"/>
              </a:rPr>
              <a:t>Robot </a:t>
            </a:r>
            <a:r>
              <a:rPr lang="th-TH" b="0" i="0" dirty="0">
                <a:solidFill>
                  <a:schemeClr val="bg1">
                    <a:lumMod val="95000"/>
                  </a:schemeClr>
                </a:solidFill>
                <a:effectLst/>
                <a:latin typeface="sohne"/>
              </a:rPr>
              <a:t>ด้วย 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ohne"/>
              </a:rPr>
              <a:t>Robot Framework </a:t>
            </a:r>
            <a:r>
              <a:rPr lang="en-US" b="0" i="0" dirty="0" err="1">
                <a:solidFill>
                  <a:schemeClr val="bg1">
                    <a:lumMod val="95000"/>
                  </a:schemeClr>
                </a:solidFill>
                <a:effectLst/>
                <a:latin typeface="sohne"/>
              </a:rPr>
              <a:t>Intellisense</a:t>
            </a:r>
            <a:endParaRPr lang="en-US" b="0" i="0" dirty="0">
              <a:solidFill>
                <a:schemeClr val="bg1">
                  <a:lumMod val="95000"/>
                </a:schemeClr>
              </a:solidFill>
              <a:effectLst/>
              <a:latin typeface="sohn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F0A46A-CC6B-4AC0-B57D-C7AEC949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86" y="2501323"/>
            <a:ext cx="12703628" cy="792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354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FD19DBD0-CFD0-47F2-A7AB-2B37F1E00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6B1C67C6-731D-4B3F-A5F5-F5668426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16</a:t>
            </a:fld>
            <a:endParaRPr lang="en-US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10A860F8-599F-46D6-8621-15EDA1D6CCC6}"/>
              </a:ext>
            </a:extLst>
          </p:cNvPr>
          <p:cNvSpPr txBox="1"/>
          <p:nvPr/>
        </p:nvSpPr>
        <p:spPr>
          <a:xfrm>
            <a:off x="1738085" y="2259438"/>
            <a:ext cx="10990943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i="0" dirty="0">
                <a:solidFill>
                  <a:schemeClr val="bg1">
                    <a:lumMod val="95000"/>
                  </a:schemeClr>
                </a:solidFill>
                <a:effectLst/>
                <a:latin typeface="charter"/>
              </a:rPr>
              <a:t>ทำการกรอกคำว่า “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charter"/>
              </a:rPr>
              <a:t>robot” </a:t>
            </a:r>
            <a:r>
              <a:rPr lang="th-TH" b="0" i="0" dirty="0">
                <a:solidFill>
                  <a:schemeClr val="bg1">
                    <a:lumMod val="95000"/>
                  </a:schemeClr>
                </a:solidFill>
                <a:effectLst/>
                <a:latin typeface="charter"/>
              </a:rPr>
              <a:t>เพื่อค้นหา 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charter"/>
              </a:rPr>
              <a:t>Extension </a:t>
            </a:r>
            <a:r>
              <a:rPr lang="th-TH" b="0" i="0" dirty="0">
                <a:solidFill>
                  <a:schemeClr val="bg1">
                    <a:lumMod val="95000"/>
                  </a:schemeClr>
                </a:solidFill>
                <a:effectLst/>
                <a:latin typeface="charter"/>
              </a:rPr>
              <a:t>ที่เกี่ยวกับ 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charter"/>
              </a:rPr>
              <a:t>Robot Framework</a:t>
            </a:r>
            <a:r>
              <a:rPr lang="th-TH" b="0" i="0" dirty="0">
                <a:solidFill>
                  <a:schemeClr val="bg1">
                    <a:lumMod val="95000"/>
                  </a:schemeClr>
                </a:solidFill>
                <a:effectLst/>
                <a:latin typeface="charter"/>
              </a:rPr>
              <a:t>ทั้งหมดขึ้นมา</a:t>
            </a:r>
            <a:endParaRPr lang="th-TH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E4BBE1-B5C6-46CD-85EF-B8B164B33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86" y="3255992"/>
            <a:ext cx="14996885" cy="709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800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E5DD30E7-8879-4051-85F1-84CC4ADD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B881A86A-2532-4FA0-8E67-DEE97AF3E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17</a:t>
            </a:fld>
            <a:endParaRPr lang="en-US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03960112-ACF7-4026-A514-3270C3B72B81}"/>
              </a:ext>
            </a:extLst>
          </p:cNvPr>
          <p:cNvSpPr txBox="1"/>
          <p:nvPr/>
        </p:nvSpPr>
        <p:spPr>
          <a:xfrm>
            <a:off x="5061858" y="2294659"/>
            <a:ext cx="10065656" cy="1448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i="0" dirty="0">
                <a:solidFill>
                  <a:schemeClr val="bg1">
                    <a:lumMod val="95000"/>
                  </a:schemeClr>
                </a:solidFill>
                <a:effectLst/>
                <a:latin typeface="charter"/>
              </a:rPr>
              <a:t>ในรายชื่อที่ได้จากการค้นหา ให้มองหา 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charter"/>
              </a:rPr>
              <a:t>Extension </a:t>
            </a:r>
            <a:r>
              <a:rPr lang="th-TH" b="0" i="0" dirty="0">
                <a:solidFill>
                  <a:schemeClr val="bg1">
                    <a:lumMod val="95000"/>
                  </a:schemeClr>
                </a:solidFill>
                <a:effectLst/>
                <a:latin typeface="charter"/>
              </a:rPr>
              <a:t>ที่ชื่อ “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charter"/>
              </a:rPr>
              <a:t>Robot Framework </a:t>
            </a:r>
            <a:r>
              <a:rPr lang="en-US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harter"/>
              </a:rPr>
              <a:t>Intellisense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charter"/>
              </a:rPr>
              <a:t>”</a:t>
            </a:r>
            <a:endParaRPr lang="th-TH" b="0" i="0" dirty="0">
              <a:solidFill>
                <a:schemeClr val="bg1">
                  <a:lumMod val="95000"/>
                </a:schemeClr>
              </a:solidFill>
              <a:effectLst/>
              <a:latin typeface="charter"/>
            </a:endParaRPr>
          </a:p>
          <a:p>
            <a:endParaRPr lang="th-TH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2F730F-97BE-4C43-AF5C-418232BB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858" y="3743325"/>
            <a:ext cx="11397342" cy="643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515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5B4FA9C3-7E51-405A-BB24-D588D1B0C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9FDA2862-3AE6-4001-AA0A-BE9608051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18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AFF051-AC94-4662-9A34-F3D327495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450" y="2955176"/>
            <a:ext cx="11246414" cy="6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516FBFAE-E4D8-4D18-9310-174AC0136220}"/>
              </a:ext>
            </a:extLst>
          </p:cNvPr>
          <p:cNvSpPr txBox="1"/>
          <p:nvPr/>
        </p:nvSpPr>
        <p:spPr>
          <a:xfrm>
            <a:off x="4696450" y="2209721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charter"/>
              </a:rPr>
              <a:t>Robot Framework Extension Install Success 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46858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483BAB69-305C-4A69-B9AF-03A8F433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1665B1BF-3668-4CFA-A0BC-CB0326636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Placeholder 6">
            <a:extLst>
              <a:ext uri="{FF2B5EF4-FFF2-40B4-BE49-F238E27FC236}">
                <a16:creationId xmlns:a16="http://schemas.microsoft.com/office/drawing/2014/main" id="{A2C69129-5CF7-46B8-B96B-84C28140C6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r="4167"/>
          <a:stretch>
            <a:fillRect/>
          </a:stretch>
        </p:blipFill>
        <p:spPr>
          <a:xfrm>
            <a:off x="10058400" y="0"/>
            <a:ext cx="10058400" cy="10972800"/>
          </a:xfr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A6B73C70-027D-482B-890F-155704511AC2}"/>
              </a:ext>
            </a:extLst>
          </p:cNvPr>
          <p:cNvSpPr txBox="1"/>
          <p:nvPr/>
        </p:nvSpPr>
        <p:spPr>
          <a:xfrm>
            <a:off x="3207656" y="4833257"/>
            <a:ext cx="4818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Workshop</a:t>
            </a:r>
          </a:p>
          <a:p>
            <a:r>
              <a:rPr lang="en-US" sz="54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Digital shelf</a:t>
            </a:r>
            <a:endParaRPr lang="th-TH" sz="5400" b="1" dirty="0">
              <a:solidFill>
                <a:schemeClr val="bg1">
                  <a:lumMod val="9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423808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7D2CDBCF-EFDF-4653-9D7E-AF5FC77CE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2</a:t>
            </a:fld>
            <a:endParaRPr lang="en-US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140F8983-73B1-4DEB-9859-8E6EDE6BABBF}"/>
              </a:ext>
            </a:extLst>
          </p:cNvPr>
          <p:cNvSpPr txBox="1"/>
          <p:nvPr/>
        </p:nvSpPr>
        <p:spPr>
          <a:xfrm>
            <a:off x="6047310" y="4752630"/>
            <a:ext cx="1006565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 err="1">
                <a:solidFill>
                  <a:schemeClr val="bg2"/>
                </a:solidFill>
                <a:latin typeface="Lora" panose="02000503000000020004" pitchFamily="2" charset="0"/>
                <a:ea typeface="Roboto Condensed Light" panose="02000000000000000000" pitchFamily="2" charset="0"/>
              </a:rPr>
              <a:t>issiue</a:t>
            </a:r>
            <a:r>
              <a:rPr lang="en-US" sz="6600" dirty="0">
                <a:solidFill>
                  <a:schemeClr val="bg2"/>
                </a:solidFill>
                <a:latin typeface="Lora" panose="02000503000000020004" pitchFamily="2" charset="0"/>
                <a:ea typeface="Roboto Condensed Light" panose="02000000000000000000" pitchFamily="2" charset="0"/>
              </a:rPr>
              <a:t> robot</a:t>
            </a:r>
            <a:r>
              <a:rPr lang="en-US" sz="6600" dirty="0">
                <a:solidFill>
                  <a:schemeClr val="accent5"/>
                </a:solidFill>
                <a:latin typeface="Lora" panose="02000503000000020004" pitchFamily="2" charset="0"/>
                <a:ea typeface="Roboto Condensed Light" panose="02000000000000000000" pitchFamily="2" charset="0"/>
              </a:rPr>
              <a:t> framework</a:t>
            </a:r>
            <a:r>
              <a:rPr lang="en-US" sz="6600" dirty="0">
                <a:solidFill>
                  <a:schemeClr val="bg2"/>
                </a:solidFill>
                <a:latin typeface="Lora" panose="02000503000000020004" pitchFamily="2" charset="0"/>
                <a:ea typeface="Roboto Condensed Light" panose="02000000000000000000" pitchFamily="2" charset="0"/>
              </a:rPr>
              <a:t>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033213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785BCF06-D3D5-40B0-885D-40552F19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20</a:t>
            </a:fld>
            <a:endParaRPr lang="en-US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F282BAD0-994C-4A61-893A-C78DE0A36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" b="5269"/>
          <a:stretch/>
        </p:blipFill>
        <p:spPr>
          <a:xfrm>
            <a:off x="960519" y="1128613"/>
            <a:ext cx="18258503" cy="9744997"/>
          </a:xfrm>
          <a:prstGeom prst="rect">
            <a:avLst/>
          </a:prstGeom>
        </p:spPr>
      </p:pic>
      <p:sp>
        <p:nvSpPr>
          <p:cNvPr id="8" name="วงรี 7">
            <a:extLst>
              <a:ext uri="{FF2B5EF4-FFF2-40B4-BE49-F238E27FC236}">
                <a16:creationId xmlns:a16="http://schemas.microsoft.com/office/drawing/2014/main" id="{5F4BA81C-DBF8-4B03-8ADD-3FB58678EF6F}"/>
              </a:ext>
            </a:extLst>
          </p:cNvPr>
          <p:cNvSpPr/>
          <p:nvPr/>
        </p:nvSpPr>
        <p:spPr>
          <a:xfrm>
            <a:off x="678426" y="1356852"/>
            <a:ext cx="943897" cy="8554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 dirty="0"/>
          </a:p>
        </p:txBody>
      </p:sp>
      <p:sp>
        <p:nvSpPr>
          <p:cNvPr id="10" name="วงรี 9">
            <a:extLst>
              <a:ext uri="{FF2B5EF4-FFF2-40B4-BE49-F238E27FC236}">
                <a16:creationId xmlns:a16="http://schemas.microsoft.com/office/drawing/2014/main" id="{C8313A44-162B-4C03-BB50-9A77CC26BEB7}"/>
              </a:ext>
            </a:extLst>
          </p:cNvPr>
          <p:cNvSpPr/>
          <p:nvPr/>
        </p:nvSpPr>
        <p:spPr>
          <a:xfrm>
            <a:off x="3109568" y="2364658"/>
            <a:ext cx="943897" cy="8554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 dirty="0"/>
          </a:p>
        </p:txBody>
      </p:sp>
      <p:sp>
        <p:nvSpPr>
          <p:cNvPr id="11" name="วงรี 10">
            <a:extLst>
              <a:ext uri="{FF2B5EF4-FFF2-40B4-BE49-F238E27FC236}">
                <a16:creationId xmlns:a16="http://schemas.microsoft.com/office/drawing/2014/main" id="{65837F74-9535-49E5-998D-736A0F58FC95}"/>
              </a:ext>
            </a:extLst>
          </p:cNvPr>
          <p:cNvSpPr/>
          <p:nvPr/>
        </p:nvSpPr>
        <p:spPr>
          <a:xfrm>
            <a:off x="7260655" y="3454167"/>
            <a:ext cx="2347803" cy="8554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 dirty="0"/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F06105DC-A371-4FD3-98EA-49F2BC40F226}"/>
              </a:ext>
            </a:extLst>
          </p:cNvPr>
          <p:cNvSpPr txBox="1"/>
          <p:nvPr/>
        </p:nvSpPr>
        <p:spPr>
          <a:xfrm>
            <a:off x="960519" y="544413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i="0" dirty="0">
                <a:solidFill>
                  <a:schemeClr val="bg1">
                    <a:lumMod val="95000"/>
                  </a:schemeClr>
                </a:solidFill>
                <a:effectLst/>
                <a:latin typeface="charter"/>
              </a:rPr>
              <a:t>สร้าง 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charter"/>
              </a:rPr>
              <a:t>folder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charter"/>
              </a:rPr>
              <a:t>digitalShelf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harter"/>
              </a:rPr>
              <a:t> </a:t>
            </a:r>
            <a:r>
              <a:rPr lang="th-TH" dirty="0">
                <a:solidFill>
                  <a:schemeClr val="bg1">
                    <a:lumMod val="95000"/>
                  </a:schemeClr>
                </a:solidFill>
                <a:latin typeface="charter"/>
              </a:rPr>
              <a:t>ใน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harter"/>
              </a:rPr>
              <a:t>documents</a:t>
            </a:r>
            <a:endParaRPr lang="th-TH" b="0" i="0" dirty="0">
              <a:solidFill>
                <a:schemeClr val="bg1">
                  <a:lumMod val="95000"/>
                </a:schemeClr>
              </a:solidFill>
              <a:effectLst/>
              <a:latin typeface="charter"/>
            </a:endParaRPr>
          </a:p>
        </p:txBody>
      </p:sp>
      <p:sp>
        <p:nvSpPr>
          <p:cNvPr id="15" name="วงรี 14">
            <a:extLst>
              <a:ext uri="{FF2B5EF4-FFF2-40B4-BE49-F238E27FC236}">
                <a16:creationId xmlns:a16="http://schemas.microsoft.com/office/drawing/2014/main" id="{E3BAF15C-4E2F-49B6-B3D4-B58F6E138137}"/>
              </a:ext>
            </a:extLst>
          </p:cNvPr>
          <p:cNvSpPr/>
          <p:nvPr/>
        </p:nvSpPr>
        <p:spPr>
          <a:xfrm>
            <a:off x="13178972" y="8759138"/>
            <a:ext cx="1444172" cy="8554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93090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945F9102-EBD4-4D0B-BD4C-43BEA516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21</a:t>
            </a:fld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92EAF59-5DF5-4DD6-9631-D0A1AEF71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123" b="35663"/>
          <a:stretch/>
        </p:blipFill>
        <p:spPr>
          <a:xfrm>
            <a:off x="4618118" y="2241494"/>
            <a:ext cx="8389959" cy="6618339"/>
          </a:xfrm>
          <a:prstGeom prst="rect">
            <a:avLst/>
          </a:prstGeom>
        </p:spPr>
      </p:pic>
      <p:sp>
        <p:nvSpPr>
          <p:cNvPr id="7" name="วงรี 6">
            <a:extLst>
              <a:ext uri="{FF2B5EF4-FFF2-40B4-BE49-F238E27FC236}">
                <a16:creationId xmlns:a16="http://schemas.microsoft.com/office/drawing/2014/main" id="{E0ACD32A-14E3-4088-B74C-B0E172F1B349}"/>
              </a:ext>
            </a:extLst>
          </p:cNvPr>
          <p:cNvSpPr/>
          <p:nvPr/>
        </p:nvSpPr>
        <p:spPr>
          <a:xfrm>
            <a:off x="8060929" y="1969272"/>
            <a:ext cx="943897" cy="8554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 dirty="0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C759D2C-B60C-4BE9-B7EE-8E05FF1ABD79}"/>
              </a:ext>
            </a:extLst>
          </p:cNvPr>
          <p:cNvSpPr txBox="1"/>
          <p:nvPr/>
        </p:nvSpPr>
        <p:spPr>
          <a:xfrm>
            <a:off x="4618118" y="1697050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bg1">
                    <a:lumMod val="95000"/>
                  </a:schemeClr>
                </a:solidFill>
                <a:latin typeface="charter"/>
              </a:rPr>
              <a:t>เปิด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harter"/>
              </a:rPr>
              <a:t>Terminal </a:t>
            </a:r>
            <a:r>
              <a:rPr lang="th-TH" dirty="0">
                <a:solidFill>
                  <a:schemeClr val="bg1">
                    <a:lumMod val="95000"/>
                  </a:schemeClr>
                </a:solidFill>
                <a:latin typeface="charter"/>
              </a:rPr>
              <a:t>ขึ้นมาเช็คความพร้อม</a:t>
            </a:r>
            <a:endParaRPr lang="th-TH" b="0" i="0" dirty="0">
              <a:solidFill>
                <a:schemeClr val="bg1">
                  <a:lumMod val="95000"/>
                </a:schemeClr>
              </a:solidFill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2315963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56BA2DDA-EB5E-4240-BD87-239B9D4D8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22</a:t>
            </a:fld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D1E22704-E6F8-4DE2-B1BA-BBC84455E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" b="7695"/>
          <a:stretch/>
        </p:blipFill>
        <p:spPr>
          <a:xfrm>
            <a:off x="2151626" y="2403635"/>
            <a:ext cx="15836491" cy="8237442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3A9E87F-9846-4C70-B2BF-5417E1A23103}"/>
              </a:ext>
            </a:extLst>
          </p:cNvPr>
          <p:cNvSpPr txBox="1"/>
          <p:nvPr/>
        </p:nvSpPr>
        <p:spPr>
          <a:xfrm>
            <a:off x="2151626" y="836513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bg1">
                    <a:lumMod val="95000"/>
                  </a:schemeClr>
                </a:solidFill>
                <a:latin typeface="charter"/>
              </a:rPr>
              <a:t>ใช้ 2 คำสั่งนี้ เพื่อตรวจสอบความพร้อมในการใช้งาน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harter"/>
              </a:rPr>
              <a:t>robot</a:t>
            </a:r>
            <a:endParaRPr lang="th-TH" b="0" i="0" dirty="0">
              <a:solidFill>
                <a:schemeClr val="bg1">
                  <a:lumMod val="95000"/>
                </a:schemeClr>
              </a:solidFill>
              <a:effectLst/>
              <a:latin typeface="charter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E67D5444-4FE8-442E-859A-DB820D6A693B}"/>
              </a:ext>
            </a:extLst>
          </p:cNvPr>
          <p:cNvSpPr txBox="1"/>
          <p:nvPr/>
        </p:nvSpPr>
        <p:spPr>
          <a:xfrm>
            <a:off x="2151626" y="1347852"/>
            <a:ext cx="10065656" cy="996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harter"/>
              </a:rPr>
              <a:t>python --version </a:t>
            </a:r>
          </a:p>
          <a:p>
            <a:pPr marL="514350" indent="-514350">
              <a:buAutoNum type="arabicPeriod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charter"/>
              </a:rPr>
              <a:t>Robot --version</a:t>
            </a:r>
            <a:endParaRPr lang="th-TH" b="0" i="0" dirty="0">
              <a:solidFill>
                <a:schemeClr val="bg1">
                  <a:lumMod val="95000"/>
                </a:schemeClr>
              </a:solidFill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4223463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3A357F54-854A-4960-A425-84DC2914B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23</a:t>
            </a:fld>
            <a:endParaRPr lang="en-US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CEB1A16E-4890-4023-BFA9-8082B3C801FA}"/>
              </a:ext>
            </a:extLst>
          </p:cNvPr>
          <p:cNvSpPr txBox="1"/>
          <p:nvPr/>
        </p:nvSpPr>
        <p:spPr>
          <a:xfrm>
            <a:off x="6919686" y="5005848"/>
            <a:ext cx="10065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STEP 1 </a:t>
            </a:r>
            <a:r>
              <a:rPr lang="th-TH" sz="32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สำรวจ 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app Digital shelf</a:t>
            </a:r>
            <a:endParaRPr lang="th-TH" sz="3200" b="1" dirty="0">
              <a:solidFill>
                <a:schemeClr val="bg1">
                  <a:lumMod val="95000"/>
                </a:schemeClr>
              </a:solidFill>
              <a:latin typeface="Google Sans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B27220DA-0421-495F-A307-4755DFDD53AB}"/>
              </a:ext>
            </a:extLst>
          </p:cNvPr>
          <p:cNvSpPr txBox="1"/>
          <p:nvPr/>
        </p:nvSpPr>
        <p:spPr>
          <a:xfrm>
            <a:off x="4749800" y="5742866"/>
            <a:ext cx="11317514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https://shelf.tbeta.co/YELLOWTOPUP?sub_state=state2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49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1551EC1C-3803-4A32-9ED5-D7348706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https://shelf.tbeta.co/YELLOWTOPUP?sub_state=state2</a:t>
            </a: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3FFF5770-2789-44F2-A23E-0C83D50F2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24</a:t>
            </a:fld>
            <a:endParaRPr lang="en-US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58DF8368-926F-455A-8C92-3B4E565E1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09" t="2892" r="2272" b="6809"/>
          <a:stretch/>
        </p:blipFill>
        <p:spPr>
          <a:xfrm>
            <a:off x="1026690" y="1186669"/>
            <a:ext cx="14939025" cy="7623501"/>
          </a:xfrm>
          <a:prstGeom prst="rect">
            <a:avLst/>
          </a:prstGeom>
        </p:spPr>
      </p:pic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51AC1EE1-CAF5-48F6-B5CD-3712B7632880}"/>
              </a:ext>
            </a:extLst>
          </p:cNvPr>
          <p:cNvSpPr txBox="1"/>
          <p:nvPr/>
        </p:nvSpPr>
        <p:spPr>
          <a:xfrm>
            <a:off x="1320238" y="584169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*** รอหน้าที่ 1 10 วิ 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กว่ารูปจะแสดง</a:t>
            </a:r>
            <a:endParaRPr lang="th-TH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97418704-2771-4E65-B5C2-3C6464ABBBD0}"/>
              </a:ext>
            </a:extLst>
          </p:cNvPr>
          <p:cNvSpPr txBox="1"/>
          <p:nvPr/>
        </p:nvSpPr>
        <p:spPr>
          <a:xfrm>
            <a:off x="7180748" y="9060463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กดปุ่ม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OK 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เพื่อไปหน้าต่อไป</a:t>
            </a:r>
            <a:endParaRPr lang="en-US" dirty="0"/>
          </a:p>
        </p:txBody>
      </p:sp>
      <p:cxnSp>
        <p:nvCxnSpPr>
          <p:cNvPr id="17" name="ลูกศรเชื่อมต่อแบบตรง 16">
            <a:extLst>
              <a:ext uri="{FF2B5EF4-FFF2-40B4-BE49-F238E27FC236}">
                <a16:creationId xmlns:a16="http://schemas.microsoft.com/office/drawing/2014/main" id="{1FA647C1-98B3-4B29-9D54-CCB7B02D29DF}"/>
              </a:ext>
            </a:extLst>
          </p:cNvPr>
          <p:cNvCxnSpPr/>
          <p:nvPr/>
        </p:nvCxnSpPr>
        <p:spPr>
          <a:xfrm flipV="1">
            <a:off x="8984343" y="8679543"/>
            <a:ext cx="0" cy="380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211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AA79F503-77D0-4461-96A2-7158AD62D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25</a:t>
            </a:fld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975A92F5-58A0-48FB-94C0-8514F3777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9" t="7638" r="1032" b="6543"/>
          <a:stretch/>
        </p:blipFill>
        <p:spPr>
          <a:xfrm>
            <a:off x="1001486" y="1520498"/>
            <a:ext cx="15689943" cy="7646852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6514D08-B5D9-4E8D-8BC1-C8F640CE1AE6}"/>
              </a:ext>
            </a:extLst>
          </p:cNvPr>
          <p:cNvSpPr txBox="1"/>
          <p:nvPr/>
        </p:nvSpPr>
        <p:spPr>
          <a:xfrm>
            <a:off x="1001486" y="976054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*** รอ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ที่สอง กว่าจะแสดงผล 5 วิ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dirty="0"/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41672313-7EEE-405F-9755-85F3133DF1A2}"/>
              </a:ext>
            </a:extLst>
          </p:cNvPr>
          <p:cNvSpPr txBox="1"/>
          <p:nvPr/>
        </p:nvSpPr>
        <p:spPr>
          <a:xfrm>
            <a:off x="7736114" y="9323458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กดปุ่ม 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ตกลง เพื่อปิด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modal</a:t>
            </a:r>
            <a:endParaRPr lang="en-US" dirty="0"/>
          </a:p>
        </p:txBody>
      </p:sp>
      <p:cxnSp>
        <p:nvCxnSpPr>
          <p:cNvPr id="12" name="ลูกศรเชื่อมต่อแบบตรง 11">
            <a:extLst>
              <a:ext uri="{FF2B5EF4-FFF2-40B4-BE49-F238E27FC236}">
                <a16:creationId xmlns:a16="http://schemas.microsoft.com/office/drawing/2014/main" id="{6207EFE9-72E1-48C8-878E-2ADB08D45E2E}"/>
              </a:ext>
            </a:extLst>
          </p:cNvPr>
          <p:cNvCxnSpPr/>
          <p:nvPr/>
        </p:nvCxnSpPr>
        <p:spPr>
          <a:xfrm flipH="1" flipV="1">
            <a:off x="9260114" y="8650514"/>
            <a:ext cx="203200" cy="672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53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357AD3D6-213C-4A91-8E98-68668AE3F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05DBDFF3-EF50-46AA-BBE8-9FE2DEF6E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26</a:t>
            </a:fld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99403BF2-4FB4-4953-9F81-545FC63E5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" t="4568" r="1190" b="5697"/>
          <a:stretch/>
        </p:blipFill>
        <p:spPr>
          <a:xfrm>
            <a:off x="537028" y="1854072"/>
            <a:ext cx="15153986" cy="7772528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91FDF49-A59B-4525-B638-6FC1559EF7E4}"/>
              </a:ext>
            </a:extLst>
          </p:cNvPr>
          <p:cNvSpPr txBox="1"/>
          <p:nvPr/>
        </p:nvSpPr>
        <p:spPr>
          <a:xfrm>
            <a:off x="856343" y="652857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รอ 2 วิ เพื่อรอกด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zoomout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endParaRPr lang="en-US" dirty="0"/>
          </a:p>
        </p:txBody>
      </p:sp>
      <p:cxnSp>
        <p:nvCxnSpPr>
          <p:cNvPr id="10" name="ลูกศรเชื่อมต่อแบบตรง 9">
            <a:extLst>
              <a:ext uri="{FF2B5EF4-FFF2-40B4-BE49-F238E27FC236}">
                <a16:creationId xmlns:a16="http://schemas.microsoft.com/office/drawing/2014/main" id="{4BE2FCD1-FF8B-4B4A-A55D-2C8F91C0FAAF}"/>
              </a:ext>
            </a:extLst>
          </p:cNvPr>
          <p:cNvCxnSpPr>
            <a:cxnSpLocks/>
          </p:cNvCxnSpPr>
          <p:nvPr/>
        </p:nvCxnSpPr>
        <p:spPr>
          <a:xfrm>
            <a:off x="3918857" y="1197301"/>
            <a:ext cx="3251200" cy="1052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9D5C3305-F7CE-45D9-A5C9-948AA5967D92}"/>
              </a:ext>
            </a:extLst>
          </p:cNvPr>
          <p:cNvSpPr txBox="1"/>
          <p:nvPr/>
        </p:nvSpPr>
        <p:spPr>
          <a:xfrm>
            <a:off x="232229" y="1346200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คลิก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zoomout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10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ครั้ง</a:t>
            </a:r>
            <a:r>
              <a:rPr lang="th-TH" dirty="0">
                <a:solidFill>
                  <a:srgbClr val="D4D4D4"/>
                </a:solidFill>
                <a:latin typeface="Consolas" panose="020B0609020204030204" pitchFamily="49" charset="0"/>
              </a:rPr>
              <a:t>แทนการอ่าน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dirty="0"/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6F8C8C08-A2EE-43D5-9BFF-AD1F0AC36EF0}"/>
              </a:ext>
            </a:extLst>
          </p:cNvPr>
          <p:cNvSpPr txBox="1"/>
          <p:nvPr/>
        </p:nvSpPr>
        <p:spPr>
          <a:xfrm>
            <a:off x="16090155" y="3037035"/>
            <a:ext cx="3489617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รอ 2 วิ เพื่อรอกด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zoomIn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dirty="0"/>
          </a:p>
        </p:txBody>
      </p:sp>
      <p:cxnSp>
        <p:nvCxnSpPr>
          <p:cNvPr id="17" name="ลูกศรเชื่อมต่อแบบตรง 16">
            <a:extLst>
              <a:ext uri="{FF2B5EF4-FFF2-40B4-BE49-F238E27FC236}">
                <a16:creationId xmlns:a16="http://schemas.microsoft.com/office/drawing/2014/main" id="{1EEE8B91-737F-47F4-93A0-67E077411AFA}"/>
              </a:ext>
            </a:extLst>
          </p:cNvPr>
          <p:cNvCxnSpPr/>
          <p:nvPr/>
        </p:nvCxnSpPr>
        <p:spPr>
          <a:xfrm flipH="1" flipV="1">
            <a:off x="7605486" y="2394857"/>
            <a:ext cx="83312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3576284D-DFFC-447C-8EF0-71773E532636}"/>
              </a:ext>
            </a:extLst>
          </p:cNvPr>
          <p:cNvSpPr txBox="1"/>
          <p:nvPr/>
        </p:nvSpPr>
        <p:spPr>
          <a:xfrm>
            <a:off x="15995813" y="3586942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คลิก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zoomIn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5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ครั้ง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th-TH" dirty="0">
                <a:solidFill>
                  <a:srgbClr val="D4D4D4"/>
                </a:solidFill>
                <a:latin typeface="Consolas" panose="020B0609020204030204" pitchFamily="49" charset="0"/>
              </a:rPr>
              <a:t>แทนการอ่าน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endParaRPr lang="en-US" dirty="0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304139DF-A1DE-4B32-A632-D615B375E6BE}"/>
              </a:ext>
            </a:extLst>
          </p:cNvPr>
          <p:cNvSpPr txBox="1"/>
          <p:nvPr/>
        </p:nvSpPr>
        <p:spPr>
          <a:xfrm>
            <a:off x="1090386" y="9775499"/>
            <a:ext cx="13030200" cy="996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รอ 2 วิ เพื่อรอกด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checkbox 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ติกถูก</a:t>
            </a:r>
            <a:endParaRPr lang="en-US" dirty="0"/>
          </a:p>
        </p:txBody>
      </p:sp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F24C07BD-4726-496D-960F-385A9FD61646}"/>
              </a:ext>
            </a:extLst>
          </p:cNvPr>
          <p:cNvCxnSpPr/>
          <p:nvPr/>
        </p:nvCxnSpPr>
        <p:spPr>
          <a:xfrm flipV="1">
            <a:off x="4114800" y="9011265"/>
            <a:ext cx="3687097" cy="1489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29AEF673-81AC-46FB-9B28-B7DFFDBFDD3C}"/>
              </a:ext>
            </a:extLst>
          </p:cNvPr>
          <p:cNvSpPr txBox="1"/>
          <p:nvPr/>
        </p:nvSpPr>
        <p:spPr>
          <a:xfrm>
            <a:off x="9848236" y="9756058"/>
            <a:ext cx="13030200" cy="996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รอ 2 วิ เพื่อรอกด 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ยอมรับ</a:t>
            </a:r>
            <a:endParaRPr lang="th-TH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คลิกปุ่มยอมรับ 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</a:p>
        </p:txBody>
      </p:sp>
      <p:cxnSp>
        <p:nvCxnSpPr>
          <p:cNvPr id="27" name="ลูกศรเชื่อมต่อแบบตรง 26">
            <a:extLst>
              <a:ext uri="{FF2B5EF4-FFF2-40B4-BE49-F238E27FC236}">
                <a16:creationId xmlns:a16="http://schemas.microsoft.com/office/drawing/2014/main" id="{D61FB5AC-F12C-45ED-AF85-130DB52B52CB}"/>
              </a:ext>
            </a:extLst>
          </p:cNvPr>
          <p:cNvCxnSpPr/>
          <p:nvPr/>
        </p:nvCxnSpPr>
        <p:spPr>
          <a:xfrm flipH="1" flipV="1">
            <a:off x="8701548" y="9565449"/>
            <a:ext cx="1146688" cy="78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58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2452ED7A-9252-4675-AA5C-CF71D4C32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3D05A94D-C974-4108-869C-3C089E36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27</a:t>
            </a:fld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318AC4E-E2C3-4C55-85C0-E9783890C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" t="4991" r="3017" b="6260"/>
          <a:stretch/>
        </p:blipFill>
        <p:spPr>
          <a:xfrm>
            <a:off x="2189808" y="1750914"/>
            <a:ext cx="12571221" cy="648671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C1F6520E-6FFA-4E8E-AA66-C9BA299F45B5}"/>
              </a:ext>
            </a:extLst>
          </p:cNvPr>
          <p:cNvSpPr txBox="1"/>
          <p:nvPr/>
        </p:nvSpPr>
        <p:spPr>
          <a:xfrm>
            <a:off x="2189808" y="1128613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** รอ 5 วิ เพื่ออยู่ในหน้า ข้อตกลงการใช้งานโปรแกรม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dirty="0"/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4CC6946A-30EF-444F-86CA-B43737D9F56C}"/>
              </a:ext>
            </a:extLst>
          </p:cNvPr>
          <p:cNvSpPr txBox="1"/>
          <p:nvPr/>
        </p:nvSpPr>
        <p:spPr>
          <a:xfrm>
            <a:off x="2013858" y="8587703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กด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checkbox 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ยอมรับ ข้อตกลง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endParaRPr lang="en-US" dirty="0"/>
          </a:p>
        </p:txBody>
      </p:sp>
      <p:cxnSp>
        <p:nvCxnSpPr>
          <p:cNvPr id="12" name="ลูกศรเชื่อมต่อแบบตรง 11">
            <a:extLst>
              <a:ext uri="{FF2B5EF4-FFF2-40B4-BE49-F238E27FC236}">
                <a16:creationId xmlns:a16="http://schemas.microsoft.com/office/drawing/2014/main" id="{EAEA42FA-3519-45AD-B2D6-70E1D74C6ACB}"/>
              </a:ext>
            </a:extLst>
          </p:cNvPr>
          <p:cNvCxnSpPr>
            <a:cxnSpLocks/>
          </p:cNvCxnSpPr>
          <p:nvPr/>
        </p:nvCxnSpPr>
        <p:spPr>
          <a:xfrm flipV="1">
            <a:off x="4586514" y="7547429"/>
            <a:ext cx="3715657" cy="104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BFD4034E-DDC1-418F-93EC-672C44849DAA}"/>
              </a:ext>
            </a:extLst>
          </p:cNvPr>
          <p:cNvSpPr txBox="1"/>
          <p:nvPr/>
        </p:nvSpPr>
        <p:spPr>
          <a:xfrm>
            <a:off x="10067766" y="8677442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รอ 5 วิ เพื่อรอกด ตกลง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</a:t>
            </a:r>
            <a:endParaRPr lang="en-US" dirty="0"/>
          </a:p>
        </p:txBody>
      </p:sp>
      <p:cxnSp>
        <p:nvCxnSpPr>
          <p:cNvPr id="17" name="ลูกศรเชื่อมต่อแบบตรง 16">
            <a:extLst>
              <a:ext uri="{FF2B5EF4-FFF2-40B4-BE49-F238E27FC236}">
                <a16:creationId xmlns:a16="http://schemas.microsoft.com/office/drawing/2014/main" id="{07E3007D-D83A-48D0-A9B7-E892ACBBDDAC}"/>
              </a:ext>
            </a:extLst>
          </p:cNvPr>
          <p:cNvCxnSpPr/>
          <p:nvPr/>
        </p:nvCxnSpPr>
        <p:spPr>
          <a:xfrm flipH="1" flipV="1">
            <a:off x="9231086" y="8237624"/>
            <a:ext cx="1016000" cy="439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E09B4C9A-8DB8-4A56-AD86-55506C93F252}"/>
              </a:ext>
            </a:extLst>
          </p:cNvPr>
          <p:cNvSpPr txBox="1"/>
          <p:nvPr/>
        </p:nvSpPr>
        <p:spPr>
          <a:xfrm>
            <a:off x="10058400" y="9210004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กด ตกลงเพื่อเข้าสู่หน้าต่อไป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36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22E3746-CD54-4A06-BFF8-00BB936D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28</a:t>
            </a:fld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BE2BE9F-5415-4B4B-94EC-AA610478F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" t="9083" r="-3875" b="15573"/>
          <a:stretch/>
        </p:blipFill>
        <p:spPr>
          <a:xfrm>
            <a:off x="979714" y="1611085"/>
            <a:ext cx="18157371" cy="775063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85425370-5D39-41DD-9868-85662043B11B}"/>
              </a:ext>
            </a:extLst>
          </p:cNvPr>
          <p:cNvSpPr txBox="1"/>
          <p:nvPr/>
        </p:nvSpPr>
        <p:spPr>
          <a:xfrm>
            <a:off x="979714" y="1017783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** อยู่ในหน้าแสดงรูป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product 10 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วิ</a:t>
            </a:r>
            <a:endParaRPr lang="th-TH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DB23D2C-F7B6-4E7F-9117-2E56407BA34F}"/>
              </a:ext>
            </a:extLst>
          </p:cNvPr>
          <p:cNvSpPr txBox="1"/>
          <p:nvPr/>
        </p:nvSpPr>
        <p:spPr>
          <a:xfrm>
            <a:off x="9895114" y="9682795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กด 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ถัดไป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เพื่อเข้าสู่หน้า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ต่อไป</a:t>
            </a:r>
            <a:endParaRPr lang="en-US" dirty="0"/>
          </a:p>
        </p:txBody>
      </p:sp>
      <p:cxnSp>
        <p:nvCxnSpPr>
          <p:cNvPr id="12" name="ลูกศรเชื่อมต่อแบบตรง 11">
            <a:extLst>
              <a:ext uri="{FF2B5EF4-FFF2-40B4-BE49-F238E27FC236}">
                <a16:creationId xmlns:a16="http://schemas.microsoft.com/office/drawing/2014/main" id="{CA6FE14F-CF4E-47BC-9ED2-BC3042227378}"/>
              </a:ext>
            </a:extLst>
          </p:cNvPr>
          <p:cNvCxnSpPr/>
          <p:nvPr/>
        </p:nvCxnSpPr>
        <p:spPr>
          <a:xfrm flipH="1" flipV="1">
            <a:off x="10058399" y="8911771"/>
            <a:ext cx="812801" cy="77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692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4EDE8EE8-B930-49F2-8C31-B8E7CA5D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29</a:t>
            </a:fld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BA67AEF-09DC-403B-A2D5-47B09C589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96" t="9224" r="15159" b="6261"/>
          <a:stretch/>
        </p:blipFill>
        <p:spPr>
          <a:xfrm>
            <a:off x="1436913" y="1465942"/>
            <a:ext cx="12700001" cy="8694059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4D7ADA82-37F2-4883-AFAB-11A67329E8E5}"/>
              </a:ext>
            </a:extLst>
          </p:cNvPr>
          <p:cNvSpPr txBox="1"/>
          <p:nvPr/>
        </p:nvSpPr>
        <p:spPr>
          <a:xfrm>
            <a:off x="1436913" y="921498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** อยู่ในหน้าแบบฟอร์มกรอกข้อมูล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endParaRPr lang="en-US" dirty="0"/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EF105B54-94DB-4262-A1C5-C40857D1643E}"/>
              </a:ext>
            </a:extLst>
          </p:cNvPr>
          <p:cNvSpPr txBox="1"/>
          <p:nvPr/>
        </p:nvSpPr>
        <p:spPr>
          <a:xfrm>
            <a:off x="15396029" y="5540749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กรอกข้อมูล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dirty="0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3F235ED9-ACE4-4BE0-8938-8554A35B5794}"/>
              </a:ext>
            </a:extLst>
          </p:cNvPr>
          <p:cNvSpPr txBox="1"/>
          <p:nvPr/>
        </p:nvSpPr>
        <p:spPr>
          <a:xfrm>
            <a:off x="6948364" y="10428356"/>
            <a:ext cx="12727858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กดปุ่ม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ตกลง</a:t>
            </a:r>
            <a:endParaRPr lang="en-US" dirty="0"/>
          </a:p>
        </p:txBody>
      </p: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DF772097-143D-4C8C-BBD2-BCDF16B76072}"/>
              </a:ext>
            </a:extLst>
          </p:cNvPr>
          <p:cNvCxnSpPr/>
          <p:nvPr/>
        </p:nvCxnSpPr>
        <p:spPr>
          <a:xfrm flipV="1">
            <a:off x="7669161" y="10160001"/>
            <a:ext cx="0" cy="268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>
            <a:extLst>
              <a:ext uri="{FF2B5EF4-FFF2-40B4-BE49-F238E27FC236}">
                <a16:creationId xmlns:a16="http://schemas.microsoft.com/office/drawing/2014/main" id="{350DE56D-0904-479B-9864-C954845B0A6E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9674942" y="5781368"/>
            <a:ext cx="5721087" cy="31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271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E60A0D9B-0CC6-474F-83B8-93CC27796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3</a:t>
            </a:fld>
            <a:endParaRPr lang="en-US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2DCF2759-8C39-4C98-BC1D-0D6A9FC7F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0" t="8659" r="1509" b="5979"/>
          <a:stretch/>
        </p:blipFill>
        <p:spPr>
          <a:xfrm>
            <a:off x="885369" y="1647244"/>
            <a:ext cx="18041257" cy="8781143"/>
          </a:xfrm>
          <a:prstGeom prst="rect">
            <a:avLst/>
          </a:prstGeom>
        </p:spPr>
      </p:pic>
      <p:sp>
        <p:nvSpPr>
          <p:cNvPr id="9" name="วงรี 8">
            <a:extLst>
              <a:ext uri="{FF2B5EF4-FFF2-40B4-BE49-F238E27FC236}">
                <a16:creationId xmlns:a16="http://schemas.microsoft.com/office/drawing/2014/main" id="{A45EC77E-AF5A-4B7D-8AE1-5F295630B9BD}"/>
              </a:ext>
            </a:extLst>
          </p:cNvPr>
          <p:cNvSpPr/>
          <p:nvPr/>
        </p:nvSpPr>
        <p:spPr>
          <a:xfrm>
            <a:off x="6498655" y="4491938"/>
            <a:ext cx="943897" cy="8554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 dirty="0"/>
          </a:p>
        </p:txBody>
      </p:sp>
      <p:sp>
        <p:nvSpPr>
          <p:cNvPr id="10" name="วงรี 9">
            <a:extLst>
              <a:ext uri="{FF2B5EF4-FFF2-40B4-BE49-F238E27FC236}">
                <a16:creationId xmlns:a16="http://schemas.microsoft.com/office/drawing/2014/main" id="{556BD474-3C53-4B29-9814-321E2EF64615}"/>
              </a:ext>
            </a:extLst>
          </p:cNvPr>
          <p:cNvSpPr/>
          <p:nvPr/>
        </p:nvSpPr>
        <p:spPr>
          <a:xfrm>
            <a:off x="14902426" y="3519480"/>
            <a:ext cx="943897" cy="8554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 dirty="0"/>
          </a:p>
        </p:txBody>
      </p:sp>
      <p:sp>
        <p:nvSpPr>
          <p:cNvPr id="11" name="วงรี 10">
            <a:extLst>
              <a:ext uri="{FF2B5EF4-FFF2-40B4-BE49-F238E27FC236}">
                <a16:creationId xmlns:a16="http://schemas.microsoft.com/office/drawing/2014/main" id="{C632C84F-6D88-45A1-A987-88DDE02F7DDA}"/>
              </a:ext>
            </a:extLst>
          </p:cNvPr>
          <p:cNvSpPr/>
          <p:nvPr/>
        </p:nvSpPr>
        <p:spPr>
          <a:xfrm>
            <a:off x="16179683" y="5116054"/>
            <a:ext cx="943897" cy="8554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 dirty="0"/>
          </a:p>
        </p:txBody>
      </p:sp>
      <p:sp>
        <p:nvSpPr>
          <p:cNvPr id="12" name="วงรี 11">
            <a:extLst>
              <a:ext uri="{FF2B5EF4-FFF2-40B4-BE49-F238E27FC236}">
                <a16:creationId xmlns:a16="http://schemas.microsoft.com/office/drawing/2014/main" id="{92BA6296-3D47-4BED-A19D-D21E5053D48D}"/>
              </a:ext>
            </a:extLst>
          </p:cNvPr>
          <p:cNvSpPr/>
          <p:nvPr/>
        </p:nvSpPr>
        <p:spPr>
          <a:xfrm>
            <a:off x="14902425" y="7148052"/>
            <a:ext cx="943897" cy="8554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 dirty="0"/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E5DB856F-1EBD-4129-9F54-961D87E85004}"/>
              </a:ext>
            </a:extLst>
          </p:cNvPr>
          <p:cNvSpPr txBox="1"/>
          <p:nvPr/>
        </p:nvSpPr>
        <p:spPr>
          <a:xfrm>
            <a:off x="885370" y="544413"/>
            <a:ext cx="18041257" cy="996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1" dirty="0">
                <a:solidFill>
                  <a:schemeClr val="bg1"/>
                </a:solidFill>
                <a:latin typeface="charter"/>
              </a:rPr>
              <a:t>ปัญหาที่พบคือ </a:t>
            </a:r>
            <a:r>
              <a:rPr lang="th-TH" b="1" i="0" dirty="0">
                <a:solidFill>
                  <a:schemeClr val="bg1"/>
                </a:solidFill>
                <a:effectLst/>
                <a:latin typeface="charter"/>
              </a:rPr>
              <a:t>วิธีการหา </a:t>
            </a:r>
            <a:r>
              <a:rPr lang="en-US" b="1" i="0" dirty="0" err="1">
                <a:solidFill>
                  <a:schemeClr val="bg1"/>
                </a:solidFill>
                <a:effectLst/>
                <a:latin typeface="charter"/>
              </a:rPr>
              <a:t>xpath</a:t>
            </a:r>
            <a:r>
              <a:rPr lang="th-TH" b="1" i="0" dirty="0">
                <a:solidFill>
                  <a:schemeClr val="bg1"/>
                </a:solidFill>
                <a:effectLst/>
                <a:latin typeface="charter"/>
              </a:rPr>
              <a:t> ยุ่งยากมากสำหรับผู้เริ่มต้น </a:t>
            </a:r>
          </a:p>
          <a:p>
            <a:r>
              <a:rPr lang="th-TH" b="0" i="0" dirty="0">
                <a:solidFill>
                  <a:schemeClr val="bg1"/>
                </a:solidFill>
                <a:effectLst/>
                <a:latin typeface="charter"/>
              </a:rPr>
              <a:t>ตัวอย่างคลิกขวาบน </a:t>
            </a:r>
            <a:r>
              <a:rPr lang="en-US" b="0" i="0" dirty="0">
                <a:solidFill>
                  <a:schemeClr val="bg1"/>
                </a:solidFill>
                <a:effectLst/>
                <a:latin typeface="charter"/>
              </a:rPr>
              <a:t>Element </a:t>
            </a:r>
            <a:r>
              <a:rPr lang="th-TH" b="0" i="0" dirty="0">
                <a:solidFill>
                  <a:schemeClr val="bg1"/>
                </a:solidFill>
                <a:effectLst/>
                <a:latin typeface="charter"/>
              </a:rPr>
              <a:t>ในหน้า </a:t>
            </a:r>
            <a:r>
              <a:rPr lang="en-US" b="0" i="0" dirty="0">
                <a:solidFill>
                  <a:schemeClr val="bg1"/>
                </a:solidFill>
                <a:effectLst/>
                <a:latin typeface="charter"/>
              </a:rPr>
              <a:t>Web </a:t>
            </a:r>
            <a:r>
              <a:rPr lang="th-TH" b="0" i="0" dirty="0">
                <a:solidFill>
                  <a:schemeClr val="bg1"/>
                </a:solidFill>
                <a:effectLst/>
                <a:latin typeface="charter"/>
              </a:rPr>
              <a:t>นั้นๆ ที่เราสนใจ เพื่อให้ </a:t>
            </a:r>
            <a:r>
              <a:rPr lang="en-US" b="0" i="0" dirty="0">
                <a:solidFill>
                  <a:schemeClr val="bg1"/>
                </a:solidFill>
                <a:effectLst/>
                <a:latin typeface="charter"/>
              </a:rPr>
              <a:t>option </a:t>
            </a:r>
            <a:r>
              <a:rPr lang="th-TH" b="0" i="0" dirty="0">
                <a:solidFill>
                  <a:schemeClr val="bg1"/>
                </a:solidFill>
                <a:effectLst/>
                <a:latin typeface="charter"/>
              </a:rPr>
              <a:t>ปรากฏขึ้นมา &gt; เลือก </a:t>
            </a:r>
            <a:r>
              <a:rPr lang="en-US" b="0" i="0" dirty="0">
                <a:solidFill>
                  <a:schemeClr val="bg1"/>
                </a:solidFill>
                <a:effectLst/>
                <a:latin typeface="charter"/>
              </a:rPr>
              <a:t>Inspect </a:t>
            </a:r>
            <a:r>
              <a:rPr lang="th-TH" dirty="0">
                <a:solidFill>
                  <a:schemeClr val="bg1"/>
                </a:solidFill>
                <a:latin typeface="charter"/>
              </a:rPr>
              <a:t>ชี้เม้าไปที่ จุดที่ต้องการ กด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copy &gt; copy to </a:t>
            </a:r>
            <a:r>
              <a:rPr lang="en-US" dirty="0" err="1">
                <a:solidFill>
                  <a:schemeClr val="bg1"/>
                </a:solidFill>
                <a:latin typeface="charter"/>
              </a:rPr>
              <a:t>xpath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  </a:t>
            </a:r>
            <a:endParaRPr lang="en-US" dirty="0"/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4D8CAFC3-99C1-4595-B3E8-A827B3D1A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50" t="19383" r="23923" b="24321"/>
          <a:stretch/>
        </p:blipFill>
        <p:spPr>
          <a:xfrm>
            <a:off x="2311517" y="2451744"/>
            <a:ext cx="9318172" cy="5791200"/>
          </a:xfrm>
          <a:prstGeom prst="rect">
            <a:avLst/>
          </a:prstGeom>
        </p:spPr>
      </p:pic>
      <p:sp>
        <p:nvSpPr>
          <p:cNvPr id="16" name="วงรี 15">
            <a:extLst>
              <a:ext uri="{FF2B5EF4-FFF2-40B4-BE49-F238E27FC236}">
                <a16:creationId xmlns:a16="http://schemas.microsoft.com/office/drawing/2014/main" id="{6482E390-EB20-4B2F-AE3B-382A1029AF1C}"/>
              </a:ext>
            </a:extLst>
          </p:cNvPr>
          <p:cNvSpPr/>
          <p:nvPr/>
        </p:nvSpPr>
        <p:spPr>
          <a:xfrm>
            <a:off x="7391276" y="5878054"/>
            <a:ext cx="943897" cy="8554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 dirty="0"/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7AEC4B2D-5A87-48B6-98B8-895695947297}"/>
              </a:ext>
            </a:extLst>
          </p:cNvPr>
          <p:cNvSpPr txBox="1"/>
          <p:nvPr/>
        </p:nvSpPr>
        <p:spPr>
          <a:xfrm>
            <a:off x="3817491" y="7575755"/>
            <a:ext cx="10421023" cy="1448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Sample</a:t>
            </a:r>
          </a:p>
          <a:p>
            <a:r>
              <a:rPr lang="en-US" dirty="0">
                <a:solidFill>
                  <a:srgbClr val="FF0000"/>
                </a:solidFill>
              </a:rPr>
              <a:t> /html/body/div[1]/div[3]/form/div[1]/div[1]/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div[1]/div/div[3]/div[1]/span[1]/</a:t>
            </a:r>
            <a:r>
              <a:rPr lang="en-US" dirty="0" err="1">
                <a:solidFill>
                  <a:srgbClr val="FF0000"/>
                </a:solidFill>
              </a:rPr>
              <a:t>svg</a:t>
            </a:r>
            <a:r>
              <a:rPr lang="en-US" dirty="0">
                <a:solidFill>
                  <a:srgbClr val="FF0000"/>
                </a:solidFill>
              </a:rPr>
              <a:t>/path</a:t>
            </a:r>
          </a:p>
        </p:txBody>
      </p:sp>
    </p:spTree>
    <p:extLst>
      <p:ext uri="{BB962C8B-B14F-4D97-AF65-F5344CB8AC3E}">
        <p14:creationId xmlns:p14="http://schemas.microsoft.com/office/powerpoint/2010/main" val="3838069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1417837C-3CC7-40CA-B473-062C9B19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30</a:t>
            </a:fld>
            <a:endParaRPr lang="en-US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490F8C1B-C764-4900-82E5-C9F0F87E128B}"/>
              </a:ext>
            </a:extLst>
          </p:cNvPr>
          <p:cNvSpPr txBox="1"/>
          <p:nvPr/>
        </p:nvSpPr>
        <p:spPr>
          <a:xfrm>
            <a:off x="6919686" y="5005848"/>
            <a:ext cx="10065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STEP 2 </a:t>
            </a:r>
            <a:r>
              <a:rPr lang="th-TH" sz="32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ออกแบบ 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test Case</a:t>
            </a:r>
            <a:endParaRPr lang="th-TH" sz="3200" b="1" dirty="0">
              <a:solidFill>
                <a:schemeClr val="bg1">
                  <a:lumMod val="9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01218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2D735ED5-0E5D-43A3-B85B-F779D6F8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31</a:t>
            </a:fld>
            <a:endParaRPr lang="en-US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012BC4B4-48D8-4DC4-BB4E-D1F1037AA7DB}"/>
              </a:ext>
            </a:extLst>
          </p:cNvPr>
          <p:cNvSpPr txBox="1"/>
          <p:nvPr/>
        </p:nvSpPr>
        <p:spPr>
          <a:xfrm>
            <a:off x="2527593" y="240957"/>
            <a:ext cx="16691429" cy="1049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*** Test Cases ***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เปิดแอพ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digitalShelf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https://shelf.tbeta.co/YELLOWTOPUP?sub_state=state2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รอหน้าที่ 1 10 วิ ทดสอบขนาดรูป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กดปุ่ม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submit 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เพื่อไปหน้าต่อไป</a:t>
            </a:r>
            <a:endParaRPr lang="th-TH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4.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รอ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ที่สอง 5 วิ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5.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กดปุ่ม ปิด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6.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คลิก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zoomout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10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ครั้ง</a:t>
            </a:r>
            <a:r>
              <a:rPr lang="th-TH" dirty="0">
                <a:solidFill>
                  <a:srgbClr val="D4D4D4"/>
                </a:solidFill>
                <a:latin typeface="Consolas" panose="020B0609020204030204" pitchFamily="49" charset="0"/>
              </a:rPr>
              <a:t>แทนการอ่าน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7.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รอ 2 วิ เพื่อรอกด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zoomIn</a:t>
            </a:r>
            <a:r>
              <a:rPr lang="th-TH" dirty="0">
                <a:solidFill>
                  <a:srgbClr val="D4D4D4"/>
                </a:solidFill>
                <a:latin typeface="Consolas" panose="020B0609020204030204" pitchFamily="49" charset="0"/>
              </a:rPr>
              <a:t>แทนการอ่าน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8.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คลิก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zoomIn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5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ครั้ง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9.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รอ 2 วิ เพื่อรอกด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10. checkbox 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ติกถูก</a:t>
            </a:r>
            <a:endParaRPr lang="th-TH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11.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รอ 2 วิ เพื่อรอกด ปุ่มถัดไป</a:t>
            </a:r>
            <a:endParaRPr lang="th-TH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12.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คลิกปุ่มถัดไปเปลี่ยนหน้าข้อตกลงการใช้งานโปรแกรม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13.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รอ 5 วิ เพื่ออยู่ในหน้า ข้อตกลงการใช้งานโปรแกรม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14.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กด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checkbox 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ยอมรับ ข้อตกลง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15.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รอ 5 วิ เพื่อรอกด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NextPage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16.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กด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NextPage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เพื่อเข้าสู่หน้าต่อไป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17.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อยู่ในหน้าแสดงรูป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product 10 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วิ</a:t>
            </a:r>
            <a:endParaRPr lang="th-TH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18.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กด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NextPage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เพื่อเข้าสู่หน้า กรอกข้อมูล</a:t>
            </a:r>
            <a:endParaRPr lang="th-TH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19.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อยู่ในหน้าแบบฟอร์มกรอกข้อมูล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20.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กรอกข้อมูล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21.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กดปุ่ม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kyc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22.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จบการทำงาน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55203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2D2ACF3C-360A-4CC8-8C6F-FD0A15F18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32</a:t>
            </a:fld>
            <a:endParaRPr lang="en-US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FE392C25-12C1-46D5-926A-698E7CBF9F33}"/>
              </a:ext>
            </a:extLst>
          </p:cNvPr>
          <p:cNvSpPr txBox="1"/>
          <p:nvPr/>
        </p:nvSpPr>
        <p:spPr>
          <a:xfrm>
            <a:off x="6919686" y="5005848"/>
            <a:ext cx="10065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STEP </a:t>
            </a:r>
            <a:r>
              <a:rPr lang="th-TH" sz="32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3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 Record  </a:t>
            </a:r>
            <a:r>
              <a:rPr lang="th-TH" sz="32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ด้วย </a:t>
            </a:r>
            <a:r>
              <a:rPr lang="en-US" sz="3200" b="1" dirty="0" err="1">
                <a:solidFill>
                  <a:schemeClr val="bg2"/>
                </a:solidFill>
                <a:latin typeface="Google Sans"/>
                <a:ea typeface="Roboto" panose="02000000000000000000" pitchFamily="2" charset="0"/>
              </a:rPr>
              <a:t>robotcorder</a:t>
            </a:r>
            <a:endParaRPr lang="th-TH" sz="3200" b="1" dirty="0">
              <a:solidFill>
                <a:schemeClr val="bg1">
                  <a:lumMod val="9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445130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FA0177EA-838B-4E7C-8585-D7539A6CD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33</a:t>
            </a:fld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B81B20B6-2B64-45DA-B8C4-9AE45094C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76" t="4144" r="2540" b="6402"/>
          <a:stretch/>
        </p:blipFill>
        <p:spPr>
          <a:xfrm>
            <a:off x="6088744" y="1260987"/>
            <a:ext cx="11874792" cy="7288111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106ADA9-AD39-474D-B915-26241A20B8F1}"/>
              </a:ext>
            </a:extLst>
          </p:cNvPr>
          <p:cNvSpPr txBox="1"/>
          <p:nvPr/>
        </p:nvSpPr>
        <p:spPr>
          <a:xfrm>
            <a:off x="16347768" y="584169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คลิกปุ่ม </a:t>
            </a:r>
            <a:endParaRPr lang="en-US" dirty="0"/>
          </a:p>
        </p:txBody>
      </p:sp>
      <p:cxnSp>
        <p:nvCxnSpPr>
          <p:cNvPr id="12" name="ลูกศรเชื่อมต่อแบบตรง 11">
            <a:extLst>
              <a:ext uri="{FF2B5EF4-FFF2-40B4-BE49-F238E27FC236}">
                <a16:creationId xmlns:a16="http://schemas.microsoft.com/office/drawing/2014/main" id="{EDAF3AB3-824C-48DF-B68A-92398D01F9C6}"/>
              </a:ext>
            </a:extLst>
          </p:cNvPr>
          <p:cNvCxnSpPr/>
          <p:nvPr/>
        </p:nvCxnSpPr>
        <p:spPr>
          <a:xfrm>
            <a:off x="16916400" y="1017639"/>
            <a:ext cx="103239" cy="48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FBF84F64-70CA-48AE-86CA-C3FDFEDC7DBB}"/>
              </a:ext>
            </a:extLst>
          </p:cNvPr>
          <p:cNvCxnSpPr>
            <a:cxnSpLocks/>
          </p:cNvCxnSpPr>
          <p:nvPr/>
        </p:nvCxnSpPr>
        <p:spPr>
          <a:xfrm flipH="1">
            <a:off x="12683615" y="1636709"/>
            <a:ext cx="4454011" cy="29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C3D9C70A-4DC9-4AC2-9B40-F311CD7E51C1}"/>
              </a:ext>
            </a:extLst>
          </p:cNvPr>
          <p:cNvSpPr txBox="1"/>
          <p:nvPr/>
        </p:nvSpPr>
        <p:spPr>
          <a:xfrm>
            <a:off x="12288333" y="9167369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คลิกปุ่ม </a:t>
            </a:r>
            <a:endParaRPr lang="en-US" dirty="0"/>
          </a:p>
        </p:txBody>
      </p:sp>
      <p:cxnSp>
        <p:nvCxnSpPr>
          <p:cNvPr id="20" name="ลูกศรเชื่อมต่อแบบตรง 19">
            <a:extLst>
              <a:ext uri="{FF2B5EF4-FFF2-40B4-BE49-F238E27FC236}">
                <a16:creationId xmlns:a16="http://schemas.microsoft.com/office/drawing/2014/main" id="{D4933B0F-E146-4E60-83CA-12600EBA434D}"/>
              </a:ext>
            </a:extLst>
          </p:cNvPr>
          <p:cNvCxnSpPr/>
          <p:nvPr/>
        </p:nvCxnSpPr>
        <p:spPr>
          <a:xfrm flipH="1" flipV="1">
            <a:off x="11326761" y="8681472"/>
            <a:ext cx="699379" cy="1030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080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5F1FCDFE-B806-4654-AF10-A74760A51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337B6B15-6C20-4275-ADD4-81727C61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34</a:t>
            </a:fld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9B07318-E854-496C-BD78-98A1A8ACB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78" t="4427" r="1905" b="21781"/>
          <a:stretch/>
        </p:blipFill>
        <p:spPr>
          <a:xfrm>
            <a:off x="1698171" y="2336801"/>
            <a:ext cx="11030857" cy="7590971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7CF5256C-8E4E-418B-9950-6F70FF4127C7}"/>
              </a:ext>
            </a:extLst>
          </p:cNvPr>
          <p:cNvSpPr txBox="1"/>
          <p:nvPr/>
        </p:nvSpPr>
        <p:spPr>
          <a:xfrm>
            <a:off x="2180771" y="1188263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คลิกปุ่ม </a:t>
            </a:r>
            <a:endParaRPr lang="en-US" dirty="0"/>
          </a:p>
        </p:txBody>
      </p:sp>
      <p:cxnSp>
        <p:nvCxnSpPr>
          <p:cNvPr id="9" name="ลูกศรเชื่อมต่อแบบตรง 8">
            <a:extLst>
              <a:ext uri="{FF2B5EF4-FFF2-40B4-BE49-F238E27FC236}">
                <a16:creationId xmlns:a16="http://schemas.microsoft.com/office/drawing/2014/main" id="{E83CBF11-A348-4E59-8964-CD4EA9697B12}"/>
              </a:ext>
            </a:extLst>
          </p:cNvPr>
          <p:cNvCxnSpPr/>
          <p:nvPr/>
        </p:nvCxnSpPr>
        <p:spPr>
          <a:xfrm flipH="1">
            <a:off x="2510971" y="1857829"/>
            <a:ext cx="116115" cy="113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16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80537C-3DB7-41C6-B86E-6F3CF607D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AA437F-48E0-4107-B818-ED896CF37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35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36955A2-AA06-4BA4-B250-DB98588517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601D549-6812-42B7-A977-D60C36A981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01264" y="0"/>
          <a:ext cx="10033984" cy="1097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838760" imgH="5105520" progId="Paint.Picture.1">
                  <p:embed/>
                </p:oleObj>
              </mc:Choice>
              <mc:Fallback>
                <p:oleObj name="Bitmap Image" r:id="rId2" imgW="4838760" imgH="5105520" progId="Paint.Picture.1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601D549-6812-42B7-A977-D60C36A981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101264" y="0"/>
                        <a:ext cx="10033984" cy="1097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FCE714A-4227-4AC9-93D3-EA82DD2DA1A6}"/>
              </a:ext>
            </a:extLst>
          </p:cNvPr>
          <p:cNvSpPr txBox="1"/>
          <p:nvPr/>
        </p:nvSpPr>
        <p:spPr>
          <a:xfrm>
            <a:off x="3164682" y="1673026"/>
            <a:ext cx="100726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Lora" panose="02000503000000020004" pitchFamily="2" charset="0"/>
              </a:rPr>
              <a:t>Recode Extensions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6CC50E6-2477-46A1-B77F-236C073856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2487136"/>
          <a:ext cx="9377348" cy="773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010280" imgH="5783760" progId="Paint.Picture.1">
                  <p:embed/>
                </p:oleObj>
              </mc:Choice>
              <mc:Fallback>
                <p:oleObj name="Bitmap Image" r:id="rId4" imgW="7010280" imgH="5783760" progId="Paint.Picture.1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6CC50E6-2477-46A1-B77F-236C073856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88" y="2487136"/>
                        <a:ext cx="9377348" cy="7735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7061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27147851-964B-45E3-BF00-297B3FA08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36</a:t>
            </a:fld>
            <a:endParaRPr lang="en-US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46145D31-B79F-450E-8A57-A793D213EA0D}"/>
              </a:ext>
            </a:extLst>
          </p:cNvPr>
          <p:cNvSpPr txBox="1"/>
          <p:nvPr/>
        </p:nvSpPr>
        <p:spPr>
          <a:xfrm>
            <a:off x="9735457" y="544413"/>
            <a:ext cx="12282714" cy="10248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Open Browser    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https://shelf.tbeta.co/YELLOWTOPUP?sub_state=state2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${BROWSER}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"buttonSubmit"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 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=.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btn-srn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svg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"zoomOut"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"zoomOut"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"zoomOut"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"zoomOut"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"zoomOut"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"zoomOut"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"zoomOut"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"zoomOut"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"zoomOut"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"zoomOut"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"zoomIn"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"zoomIn"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"zoomIn"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"zoomIn"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"zoomIn"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"zoomIn"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 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=.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chkbox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-box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"buttonSubmit"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"checkbox2"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"buttonNextPate"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"buttonSubmit"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"cardID"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1-1005-00346-34-5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"cusPerAddress"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2398/307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"laserCard"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rp1-2345678-90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"cusPerSubDistrict"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คลองสาม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"perDistrict"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]/div/div/div[2]/input  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คลองหลวง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//*[contains(text(),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h-TH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คลองหลวง"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"firstName"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ที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"lastName"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ทดสอบ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"perProvince"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ปทุมธานี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"perPostCode"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12120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"dateOfBirth"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//*[contains(text(),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h-TH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พ.ศ. 2532"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//*[contains(text(),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h-TH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ก.ค."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//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tbody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[contains(@class,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"mat-calendar-body"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)]/tr[3]/td[3]/div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//div[@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"ui-chkbox-box 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-widget 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-corner-all 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-state-default"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//div[@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"danger ng-star-inserted"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"cusPhoneNumber"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091-7452806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"occupation"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]/div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xpath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=(//input)[18]    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พนัก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//*[contains(text(),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h-TH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พนักงานขนส่งสินค้า, พนักงานส่งเอกสาร"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xpath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=(//input)[19]    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การซ่อมอุปกรณ์ขนส่งอื่นๆ (ยกเว้นยานยนต์) - หมวดการผลิต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//*[contains(text(),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h-TH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การซ่อมอุปกรณ์ขนส่งอื่นๆ (ยกเว้นยานยนต์) - หมวดการผลิต"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"companyName"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กรุงเทพ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xpath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=(//div[@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"col-lg-6 ng-star-inserted"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])[3]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"officeAddress"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110050021/305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"income1"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50000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"expend1"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20000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"expend6"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10000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//button[@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"btn 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-wider 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-primary mt-3 mb-5"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B7FCB452-7BB6-4C6F-874F-857DDB40CEE7}"/>
              </a:ext>
            </a:extLst>
          </p:cNvPr>
          <p:cNvSpPr txBox="1"/>
          <p:nvPr/>
        </p:nvSpPr>
        <p:spPr>
          <a:xfrm>
            <a:off x="2754086" y="5284172"/>
            <a:ext cx="10065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ตัวอย่าง 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script </a:t>
            </a:r>
            <a:r>
              <a:rPr lang="th-TH" sz="32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ที่ได้</a:t>
            </a:r>
          </a:p>
        </p:txBody>
      </p:sp>
    </p:spTree>
    <p:extLst>
      <p:ext uri="{BB962C8B-B14F-4D97-AF65-F5344CB8AC3E}">
        <p14:creationId xmlns:p14="http://schemas.microsoft.com/office/powerpoint/2010/main" val="1259870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DE7ADAF6-2DB8-4C0C-AAA2-CA31BAFDC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8F3E257C-A642-4FC7-AD1F-37FDBEABB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37</a:t>
            </a:fld>
            <a:endParaRPr lang="en-US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5B3A66C5-E446-491F-A971-029FF26CFA59}"/>
              </a:ext>
            </a:extLst>
          </p:cNvPr>
          <p:cNvSpPr txBox="1"/>
          <p:nvPr/>
        </p:nvSpPr>
        <p:spPr>
          <a:xfrm>
            <a:off x="8754223" y="5224790"/>
            <a:ext cx="10065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STEP</a:t>
            </a:r>
            <a:r>
              <a:rPr lang="th-TH" sz="28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 4 ลอง ทดสอบ</a:t>
            </a:r>
          </a:p>
        </p:txBody>
      </p:sp>
    </p:spTree>
    <p:extLst>
      <p:ext uri="{BB962C8B-B14F-4D97-AF65-F5344CB8AC3E}">
        <p14:creationId xmlns:p14="http://schemas.microsoft.com/office/powerpoint/2010/main" val="1748027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B97551A6-6D74-420D-8098-7EEE8F4A4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E7144436-FF26-4B98-89F8-4F6A884BE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38</a:t>
            </a:fld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F93C88E9-BF28-4032-A543-EB7AE979A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36" b="15573"/>
          <a:stretch/>
        </p:blipFill>
        <p:spPr>
          <a:xfrm>
            <a:off x="820057" y="1612773"/>
            <a:ext cx="12264571" cy="8684986"/>
          </a:xfrm>
          <a:prstGeom prst="rect">
            <a:avLst/>
          </a:prstGeom>
        </p:spPr>
      </p:pic>
      <p:sp>
        <p:nvSpPr>
          <p:cNvPr id="7" name="วงรี 6">
            <a:extLst>
              <a:ext uri="{FF2B5EF4-FFF2-40B4-BE49-F238E27FC236}">
                <a16:creationId xmlns:a16="http://schemas.microsoft.com/office/drawing/2014/main" id="{BD1F6FC2-32AF-4ABA-8F23-F905E64E11AF}"/>
              </a:ext>
            </a:extLst>
          </p:cNvPr>
          <p:cNvSpPr/>
          <p:nvPr/>
        </p:nvSpPr>
        <p:spPr>
          <a:xfrm>
            <a:off x="2928140" y="1908395"/>
            <a:ext cx="943897" cy="8554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 dirty="0"/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C9B1F879-1EC3-4D79-8C58-80C9B2C30258}"/>
              </a:ext>
            </a:extLst>
          </p:cNvPr>
          <p:cNvSpPr txBox="1"/>
          <p:nvPr/>
        </p:nvSpPr>
        <p:spPr>
          <a:xfrm>
            <a:off x="820057" y="943918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สร้างไฟล์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digitalShelf.robot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52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BF93B616-F7EC-42F9-8DE0-23DEBC508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4931C636-7F90-43CA-A5D0-59F17BC3B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39</a:t>
            </a:fld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9BA4B65C-EDBA-43F8-8017-4F75C0E45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297" b="8688"/>
          <a:stretch/>
        </p:blipFill>
        <p:spPr>
          <a:xfrm>
            <a:off x="762452" y="2287347"/>
            <a:ext cx="8628291" cy="7300686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7D37F758-AD66-430D-89FD-637438F56346}"/>
              </a:ext>
            </a:extLst>
          </p:cNvPr>
          <p:cNvSpPr txBox="1"/>
          <p:nvPr/>
        </p:nvSpPr>
        <p:spPr>
          <a:xfrm>
            <a:off x="12133945" y="2287347"/>
            <a:ext cx="66475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*** Settings ***</a:t>
            </a: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SeleniumLibrary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*** Variables ***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        Chrome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*** Test Cases ***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D662614A-903A-42E2-80F8-E6280A45A73A}"/>
              </a:ext>
            </a:extLst>
          </p:cNvPr>
          <p:cNvSpPr txBox="1"/>
          <p:nvPr/>
        </p:nvSpPr>
        <p:spPr>
          <a:xfrm>
            <a:off x="762452" y="1661727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ระบุตัวแปลตั้งต้น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49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7D2CDBCF-EFDF-4653-9D7E-AF5FC77CE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4</a:t>
            </a:fld>
            <a:endParaRPr lang="en-US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140F8983-73B1-4DEB-9859-8E6EDE6BABBF}"/>
              </a:ext>
            </a:extLst>
          </p:cNvPr>
          <p:cNvSpPr txBox="1"/>
          <p:nvPr/>
        </p:nvSpPr>
        <p:spPr>
          <a:xfrm>
            <a:off x="6342743" y="5057430"/>
            <a:ext cx="1309399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2"/>
                </a:solidFill>
                <a:latin typeface="Lora" panose="02000503000000020004" pitchFamily="2" charset="0"/>
                <a:ea typeface="Roboto Condensed Light" panose="02000000000000000000" pitchFamily="2" charset="0"/>
              </a:rPr>
              <a:t>What is  Solutions ?</a:t>
            </a:r>
            <a:endParaRPr lang="en-US" sz="1800" dirty="0">
              <a:solidFill>
                <a:schemeClr val="bg2"/>
              </a:solidFill>
              <a:latin typeface="Lora" panose="02000503000000020004" pitchFamily="2" charset="0"/>
              <a:ea typeface="Roboto Condensed Light" panose="02000000000000000000" pitchFamily="2" charset="0"/>
            </a:endParaRPr>
          </a:p>
          <a:p>
            <a:r>
              <a:rPr lang="en-US" sz="6600" dirty="0">
                <a:solidFill>
                  <a:schemeClr val="bg2"/>
                </a:solidFill>
                <a:latin typeface="Lora" panose="02000503000000020004" pitchFamily="2" charset="0"/>
                <a:ea typeface="Roboto Condensed Light" panose="02000000000000000000" pitchFamily="2" charset="0"/>
              </a:rPr>
              <a:t> 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068281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86C7D2E2-3B41-4C3A-9513-FFE8C71C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40</a:t>
            </a:fld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BF30CCA8-64B2-4974-AE61-F6890AD2E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" t="3863" r="27381" b="8519"/>
          <a:stretch/>
        </p:blipFill>
        <p:spPr>
          <a:xfrm>
            <a:off x="145144" y="2561644"/>
            <a:ext cx="10457088" cy="7104871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B3509367-BF80-4571-B677-B991429E8C0D}"/>
              </a:ext>
            </a:extLst>
          </p:cNvPr>
          <p:cNvSpPr txBox="1"/>
          <p:nvPr/>
        </p:nvSpPr>
        <p:spPr>
          <a:xfrm>
            <a:off x="10918371" y="939927"/>
            <a:ext cx="9452832" cy="9879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Open Browser     https://shelf.tbeta.co/YELLOWTOPUP?sub_state=state2    ${BROWSER}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"buttonSubmit"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 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=.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btn-srn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svg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"zoomOut"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"zoomOut"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"zoomOut"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"zoomOut"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"zoomOut"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"zoomOut"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"zoomOut"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"zoomOut"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"zoomOut"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"zoomOut"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"zoomIn"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"zoomIn"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"zoomIn"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"zoomIn"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"zoomIn"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"zoomIn"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 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=.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chkbox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-box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"buttonSubmit"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"checkbox2"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"buttonNextPate"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"buttonSubmit"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"cardID"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1-1005-00346-34-5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"cusPerAddress"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2398/307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"laserCard"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rp1-2345678-90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"cusPerSubDistrict"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คลองสาม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"perDistrict"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]/div/div/div[2]/input  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คลองหลวง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//*[contains(text(),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h-TH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คลองหลวง"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"firstName"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ที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"lastName"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ทดสอบ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"perProvince"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ปทุมธานี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"perPostCode"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12120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"dateOfBirth"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//*[contains(text(),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h-TH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พ.ศ. 2532"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//*[contains(text(),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h-TH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ก.ค."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//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tbody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[contains(@class,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"mat-calendar-body"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)]/tr[3]/td[3]/div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//div[@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"ui-chkbox-box 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-widget 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-corner-all 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-state-default"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//div[@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"danger ng-star-inserted"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"cusPhoneNumber"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091-7452806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//*[@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"occupation"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]/div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xpath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=(//input)[18]    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พนัก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//*[contains(text(),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h-TH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พนักงานขนส่งสินค้า, พนักงานส่งเอกสาร"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xpath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=(//input)[19]    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การซ่อมอุปกรณ์ขนส่งอื่นๆ (ยกเว้นยานยนต์) - หมวดการผลิต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//*[contains(text(),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h-TH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การซ่อมอุปกรณ์ขนส่งอื่นๆ (ยกเว้นยานยนต์) - หมวดการผลิต"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"companyName"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</a:t>
            </a:r>
            <a:r>
              <a:rPr lang="th-T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กรุงเทพ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xpath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=(//div[@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"col-lg-6 ng-star-inserted"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])[3]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"officeAddress"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110050021/305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"income1"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50000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"expend1"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20000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 Text    //input[@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"expend6"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   10000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 Element    //button[@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"btn 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-wider 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-primary mt-3 mb-5"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04F7569C-6F4F-47A2-BEDF-18BD39517429}"/>
              </a:ext>
            </a:extLst>
          </p:cNvPr>
          <p:cNvSpPr txBox="1"/>
          <p:nvPr/>
        </p:nvSpPr>
        <p:spPr>
          <a:xfrm>
            <a:off x="145144" y="1128613"/>
            <a:ext cx="10065656" cy="1448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copy script 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มาต่อตรง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testcase 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และ จัด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format</a:t>
            </a:r>
          </a:p>
          <a:p>
            <a:pPr marL="514350" indent="-514350">
              <a:buAutoNum type="arabicPeriod"/>
            </a:pP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ตัวหนังสือตัวแรก กด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tab 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ให้เป็นสีเหลือง</a:t>
            </a:r>
          </a:p>
          <a:p>
            <a:pPr marL="514350" indent="-514350">
              <a:buAutoNum type="arabicPeriod"/>
            </a:pP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กด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tab 2 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ครั้ง ให้ ช่อง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xpart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เป็นสีน้ำเงินหรือ ขาว</a:t>
            </a:r>
            <a:endParaRPr lang="en-US" dirty="0"/>
          </a:p>
        </p:txBody>
      </p: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07369066-72B8-49F0-BFB9-E4BBD4DF4188}"/>
              </a:ext>
            </a:extLst>
          </p:cNvPr>
          <p:cNvCxnSpPr>
            <a:cxnSpLocks/>
          </p:cNvCxnSpPr>
          <p:nvPr/>
        </p:nvCxnSpPr>
        <p:spPr>
          <a:xfrm flipH="1">
            <a:off x="3922486" y="1852946"/>
            <a:ext cx="1255486" cy="242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F3F4C4BF-0E01-4289-90AD-8AD4585682A9}"/>
              </a:ext>
            </a:extLst>
          </p:cNvPr>
          <p:cNvCxnSpPr>
            <a:cxnSpLocks/>
          </p:cNvCxnSpPr>
          <p:nvPr/>
        </p:nvCxnSpPr>
        <p:spPr>
          <a:xfrm flipH="1">
            <a:off x="5494111" y="2235200"/>
            <a:ext cx="1343931" cy="2728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317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E5158647-E6FC-4EB7-A784-C0888FC7F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63727C19-CF66-4EAB-A585-DD833304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41</a:t>
            </a:fld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9EBF5C2E-B8C6-4C3A-8DD4-03033394F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7" t="7638" r="26985" b="67495"/>
          <a:stretch/>
        </p:blipFill>
        <p:spPr>
          <a:xfrm>
            <a:off x="406399" y="1651126"/>
            <a:ext cx="9652001" cy="2558017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32917171-2497-4C36-8A34-09282F70183C}"/>
              </a:ext>
            </a:extLst>
          </p:cNvPr>
          <p:cNvSpPr txBox="1"/>
          <p:nvPr/>
        </p:nvSpPr>
        <p:spPr>
          <a:xfrm>
            <a:off x="406399" y="1128613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เพิ่มชื่อ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testcase 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โดยระบบ ว่า ทดสอบ</a:t>
            </a:r>
            <a:endParaRPr lang="en-US" dirty="0">
              <a:solidFill>
                <a:srgbClr val="4EC9B0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ลูกศรเชื่อมต่อแบบตรง 9">
            <a:extLst>
              <a:ext uri="{FF2B5EF4-FFF2-40B4-BE49-F238E27FC236}">
                <a16:creationId xmlns:a16="http://schemas.microsoft.com/office/drawing/2014/main" id="{95CE9156-1537-4F59-B130-AD6A2612611F}"/>
              </a:ext>
            </a:extLst>
          </p:cNvPr>
          <p:cNvCxnSpPr/>
          <p:nvPr/>
        </p:nvCxnSpPr>
        <p:spPr>
          <a:xfrm flipH="1">
            <a:off x="1480457" y="1509486"/>
            <a:ext cx="1727200" cy="1973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9A6408BE-940A-463D-B472-71234ADB6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7" t="11339" r="18650" b="26297"/>
          <a:stretch/>
        </p:blipFill>
        <p:spPr>
          <a:xfrm>
            <a:off x="7794171" y="4350783"/>
            <a:ext cx="11117943" cy="6415314"/>
          </a:xfrm>
          <a:prstGeom prst="rect">
            <a:avLst/>
          </a:prstGeom>
        </p:spPr>
      </p:pic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5C2B5DE9-D814-42F1-BA42-F7464CCA1AEB}"/>
              </a:ext>
            </a:extLst>
          </p:cNvPr>
          <p:cNvSpPr txBox="1"/>
          <p:nvPr/>
        </p:nvSpPr>
        <p:spPr>
          <a:xfrm>
            <a:off x="907142" y="8102727"/>
            <a:ext cx="10065656" cy="996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Run 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คำสั่ง </a:t>
            </a:r>
            <a:endParaRPr lang="en-US" dirty="0">
              <a:solidFill>
                <a:srgbClr val="4EC9B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Robot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digitalShelf.robot</a:t>
            </a:r>
            <a:endParaRPr lang="en-US" dirty="0">
              <a:solidFill>
                <a:srgbClr val="4EC9B0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ลูกศรเชื่อมต่อแบบตรง 14">
            <a:extLst>
              <a:ext uri="{FF2B5EF4-FFF2-40B4-BE49-F238E27FC236}">
                <a16:creationId xmlns:a16="http://schemas.microsoft.com/office/drawing/2014/main" id="{CF231BBE-B23C-453A-9BA9-92B60258CFE5}"/>
              </a:ext>
            </a:extLst>
          </p:cNvPr>
          <p:cNvCxnSpPr/>
          <p:nvPr/>
        </p:nvCxnSpPr>
        <p:spPr>
          <a:xfrm>
            <a:off x="5021943" y="9289143"/>
            <a:ext cx="6734628" cy="856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186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D93BCDB4-B60F-42FD-B3FA-5EED673B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42</a:t>
            </a:fld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004B12B-73FD-427F-BB41-E8352FCBF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" b="8519"/>
          <a:stretch/>
        </p:blipFill>
        <p:spPr>
          <a:xfrm>
            <a:off x="493486" y="1271815"/>
            <a:ext cx="18200914" cy="9410700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435CB86D-52A7-4EC7-850E-B5DEDD5FF941}"/>
              </a:ext>
            </a:extLst>
          </p:cNvPr>
          <p:cNvSpPr txBox="1"/>
          <p:nvPr/>
        </p:nvSpPr>
        <p:spPr>
          <a:xfrm>
            <a:off x="333827" y="723870"/>
            <a:ext cx="16967202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ผล</a:t>
            </a:r>
            <a:r>
              <a:rPr lang="th-TH" dirty="0" err="1">
                <a:solidFill>
                  <a:srgbClr val="4EC9B0"/>
                </a:solidFill>
                <a:latin typeface="Consolas" panose="020B0609020204030204" pitchFamily="49" charset="0"/>
              </a:rPr>
              <a:t>ลัพท์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 ออกมา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fail 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เพราะหา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xpart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ไม่เจอ ซึ้งอาจไม่เสมอไป เพราะว่าบางที อาจจะโหลดข้อมูลไม่เสร็จแล้ว เราบังคับมันกดปุ่ม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ok 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ก่อน ก็เลย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fail</a:t>
            </a:r>
          </a:p>
        </p:txBody>
      </p:sp>
    </p:spTree>
    <p:extLst>
      <p:ext uri="{BB962C8B-B14F-4D97-AF65-F5344CB8AC3E}">
        <p14:creationId xmlns:p14="http://schemas.microsoft.com/office/powerpoint/2010/main" val="2553808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B5686075-D7D0-4A22-8645-4E982376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43</a:t>
            </a:fld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B440BF40-C725-48C9-AAB1-DBDE45970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079" b="12469"/>
          <a:stretch/>
        </p:blipFill>
        <p:spPr>
          <a:xfrm>
            <a:off x="682172" y="1765300"/>
            <a:ext cx="13701486" cy="900430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E4DFFD55-4357-469D-9D18-B228BB42872E}"/>
              </a:ext>
            </a:extLst>
          </p:cNvPr>
          <p:cNvSpPr txBox="1"/>
          <p:nvPr/>
        </p:nvSpPr>
        <p:spPr>
          <a:xfrm>
            <a:off x="562429" y="1220856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กด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ctrl + C 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แล้วพิมพ์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Cls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เพื่อ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clear command 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ดังภาพ</a:t>
            </a:r>
            <a:endParaRPr lang="en-US" dirty="0">
              <a:solidFill>
                <a:srgbClr val="4EC9B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8094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27E12F3F-E1A7-40DB-BE62-C5E9BC42D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44</a:t>
            </a:fld>
            <a:endParaRPr lang="en-US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C533C070-8DFD-4DE2-B4FE-ED61198CFBE8}"/>
              </a:ext>
            </a:extLst>
          </p:cNvPr>
          <p:cNvSpPr txBox="1"/>
          <p:nvPr/>
        </p:nvSpPr>
        <p:spPr>
          <a:xfrm>
            <a:off x="1076164" y="481915"/>
            <a:ext cx="16691429" cy="1049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Test Cases ***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ออกมาดูว่า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action 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แต่ละหน้าเรามีอะไรบ้าง จากการสำรวจ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เปิดแอพ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digitalShelf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https://shelf.tbeta.co/YELLOWTOPUP?sub_state=state2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รอหน้าที่ 1 10 วิ ทดสอบขนาดรูป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กดปุ่ม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submit 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เพื่อไปหน้าต่อไป</a:t>
            </a:r>
            <a:endParaRPr lang="th-TH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4.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รอ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ที่สอง 5 วิ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5.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กดปุ่ม ปิด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6.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คลิก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zoomout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10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ครั้ง</a:t>
            </a:r>
            <a:r>
              <a:rPr lang="th-TH" dirty="0">
                <a:solidFill>
                  <a:srgbClr val="D4D4D4"/>
                </a:solidFill>
                <a:latin typeface="Consolas" panose="020B0609020204030204" pitchFamily="49" charset="0"/>
              </a:rPr>
              <a:t>แทนการอ่าน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7.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รอ 2 วิ เพื่อรอกด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zoomIn</a:t>
            </a:r>
            <a:r>
              <a:rPr lang="th-TH" dirty="0">
                <a:solidFill>
                  <a:srgbClr val="D4D4D4"/>
                </a:solidFill>
                <a:latin typeface="Consolas" panose="020B0609020204030204" pitchFamily="49" charset="0"/>
              </a:rPr>
              <a:t>แทนการอ่าน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8.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คลิก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zoomIn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5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ครั้ง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9.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รอ 2 วิ เพื่อรอกด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10. checkbox 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ติกถูก</a:t>
            </a:r>
            <a:endParaRPr lang="th-TH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11.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รอ 2 วิ เพื่อรอกด ปุ่มถัดไป</a:t>
            </a:r>
            <a:endParaRPr lang="th-TH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12.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คลิกปุ่มถัดไปเปลี่ยนหน้าข้อตกลงการใช้งานโปรแกรม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13.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รอ 5 วิ เพื่ออยู่ในหน้า ข้อตกลงการใช้งานโปรแกรม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14.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กด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checkbox 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ยอมรับ ข้อตกลง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15.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รอ 5 วิ เพื่อรอกด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NextPage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16.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กด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NextPage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เพื่อเข้าสู่หน้าต่อไป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17.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อยู่ในหน้าแสดงรูป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product 10 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วิ</a:t>
            </a:r>
            <a:endParaRPr lang="th-TH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18.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กด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NextPage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เพื่อเข้าสู่หน้า กรอกข้อมูล</a:t>
            </a:r>
            <a:endParaRPr lang="th-TH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19.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อยู่ในหน้าแบบฟอร์มกรอกข้อมูล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20.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กรอกข้อมูล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21.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กดปุ่ม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kyc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22.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จบการทำงาน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41716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B837BB1C-2F62-4D6F-AC9F-DB0DCB1B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45</a:t>
            </a:fld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C9D27EC1-23D8-4FB1-844A-1A40BDCE2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7" t="3439" r="13888" b="27707"/>
          <a:stretch/>
        </p:blipFill>
        <p:spPr>
          <a:xfrm>
            <a:off x="2002970" y="1698172"/>
            <a:ext cx="12017829" cy="7082971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68F5C005-7357-4202-AA8E-2C7021440588}"/>
              </a:ext>
            </a:extLst>
          </p:cNvPr>
          <p:cNvSpPr txBox="1"/>
          <p:nvPr/>
        </p:nvSpPr>
        <p:spPr>
          <a:xfrm>
            <a:off x="1839686" y="1153728"/>
            <a:ext cx="13719628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ค่อยๆใส่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test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case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 แล้วเพิ่ม คำสั่ง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sleep 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เพื่อรอหน้าจอแสดงผลให้สมบูรณ์ ก่อนทำรายการ ตามที่เราสำรวจมา</a:t>
            </a:r>
            <a:endParaRPr lang="en-US" dirty="0"/>
          </a:p>
        </p:txBody>
      </p:sp>
      <p:cxnSp>
        <p:nvCxnSpPr>
          <p:cNvPr id="10" name="ลูกศรเชื่อมต่อแบบตรง 9">
            <a:extLst>
              <a:ext uri="{FF2B5EF4-FFF2-40B4-BE49-F238E27FC236}">
                <a16:creationId xmlns:a16="http://schemas.microsoft.com/office/drawing/2014/main" id="{3FA33799-77E7-42B5-8075-D99C1E06B9C0}"/>
              </a:ext>
            </a:extLst>
          </p:cNvPr>
          <p:cNvCxnSpPr/>
          <p:nvPr/>
        </p:nvCxnSpPr>
        <p:spPr>
          <a:xfrm flipH="1">
            <a:off x="4267200" y="1596571"/>
            <a:ext cx="3367314" cy="293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032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26B5FA30-4040-4444-8FA6-5C7AAD97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46</a:t>
            </a:fld>
            <a:endParaRPr lang="en-US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32E92EE-5B41-4455-A95D-E013F4B4F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8" t="3581" b="5273"/>
          <a:stretch/>
        </p:blipFill>
        <p:spPr>
          <a:xfrm>
            <a:off x="1277257" y="1128613"/>
            <a:ext cx="17562286" cy="9376229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37140DFD-98BE-4193-847A-C77418A86B77}"/>
              </a:ext>
            </a:extLst>
          </p:cNvPr>
          <p:cNvSpPr txBox="1"/>
          <p:nvPr/>
        </p:nvSpPr>
        <p:spPr>
          <a:xfrm>
            <a:off x="1277257" y="467958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ทำจน ครบทุก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ก็จะได้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robot script</a:t>
            </a:r>
            <a:r>
              <a:rPr lang="th-T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ที่นำไปใช้งานได้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36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DE7ADAF6-2DB8-4C0C-AAA2-CA31BAFDC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8F3E257C-A642-4FC7-AD1F-37FDBEABB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47</a:t>
            </a:fld>
            <a:endParaRPr lang="en-US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5B3A66C5-E446-491F-A971-029FF26CFA59}"/>
              </a:ext>
            </a:extLst>
          </p:cNvPr>
          <p:cNvSpPr txBox="1"/>
          <p:nvPr/>
        </p:nvSpPr>
        <p:spPr>
          <a:xfrm>
            <a:off x="7056051" y="4963533"/>
            <a:ext cx="100656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STEP</a:t>
            </a:r>
            <a:r>
              <a:rPr lang="th-TH" sz="44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 5 การหา </a:t>
            </a:r>
            <a:r>
              <a:rPr lang="en-US" sz="4400" b="1" dirty="0" err="1">
                <a:solidFill>
                  <a:schemeClr val="bg1">
                    <a:lumMod val="95000"/>
                  </a:schemeClr>
                </a:solidFill>
                <a:latin typeface="Google Sans"/>
              </a:rPr>
              <a:t>xpart</a:t>
            </a:r>
            <a:endParaRPr lang="th-TH" sz="4400" b="1" dirty="0">
              <a:solidFill>
                <a:schemeClr val="bg1">
                  <a:lumMod val="9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829787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623F4A92-0E98-4FA7-9B54-A2CF6743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48</a:t>
            </a:fld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925DE55C-8C32-4E60-BEAA-5A6ECDFBA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" t="3722" b="5697"/>
          <a:stretch/>
        </p:blipFill>
        <p:spPr>
          <a:xfrm>
            <a:off x="624114" y="1128613"/>
            <a:ext cx="18273486" cy="9318172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78889EE9-461B-4F8C-B2E9-DD1EFF852BCE}"/>
              </a:ext>
            </a:extLst>
          </p:cNvPr>
          <p:cNvSpPr txBox="1"/>
          <p:nvPr/>
        </p:nvSpPr>
        <p:spPr>
          <a:xfrm>
            <a:off x="823686" y="584169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กด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f12 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ไปที่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tab console</a:t>
            </a:r>
          </a:p>
        </p:txBody>
      </p:sp>
      <p:cxnSp>
        <p:nvCxnSpPr>
          <p:cNvPr id="10" name="ลูกศรเชื่อมต่อแบบตรง 9">
            <a:extLst>
              <a:ext uri="{FF2B5EF4-FFF2-40B4-BE49-F238E27FC236}">
                <a16:creationId xmlns:a16="http://schemas.microsoft.com/office/drawing/2014/main" id="{9505F510-2179-4A15-8136-5B46606D5738}"/>
              </a:ext>
            </a:extLst>
          </p:cNvPr>
          <p:cNvCxnSpPr/>
          <p:nvPr/>
        </p:nvCxnSpPr>
        <p:spPr>
          <a:xfrm>
            <a:off x="5254171" y="856391"/>
            <a:ext cx="8752115" cy="957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8B9F9D72-126A-4DD1-98F5-DF7C7D31436E}"/>
              </a:ext>
            </a:extLst>
          </p:cNvPr>
          <p:cNvSpPr txBox="1"/>
          <p:nvPr/>
        </p:nvSpPr>
        <p:spPr>
          <a:xfrm>
            <a:off x="13233400" y="3971504"/>
            <a:ext cx="4067628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กด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Clear</a:t>
            </a:r>
          </a:p>
        </p:txBody>
      </p: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E5C61C53-7704-4B96-A84E-1A323DA1AE0F}"/>
              </a:ext>
            </a:extLst>
          </p:cNvPr>
          <p:cNvCxnSpPr/>
          <p:nvPr/>
        </p:nvCxnSpPr>
        <p:spPr>
          <a:xfrm flipH="1" flipV="1">
            <a:off x="12801600" y="2086508"/>
            <a:ext cx="1204686" cy="206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075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1982111E-F025-40C1-A258-2FAEE20EF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49</a:t>
            </a:fld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BAF8187-6E08-40BA-9876-A78F26DC8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10" t="476" r="1745" b="13457"/>
          <a:stretch/>
        </p:blipFill>
        <p:spPr>
          <a:xfrm>
            <a:off x="3178628" y="1248229"/>
            <a:ext cx="12700000" cy="8853714"/>
          </a:xfrm>
          <a:prstGeom prst="rect">
            <a:avLst/>
          </a:prstGeom>
        </p:spPr>
      </p:pic>
      <p:cxnSp>
        <p:nvCxnSpPr>
          <p:cNvPr id="8" name="ลูกศรเชื่อมต่อแบบตรง 7">
            <a:extLst>
              <a:ext uri="{FF2B5EF4-FFF2-40B4-BE49-F238E27FC236}">
                <a16:creationId xmlns:a16="http://schemas.microsoft.com/office/drawing/2014/main" id="{1D58C815-956F-48A0-935C-7E4A9B842A13}"/>
              </a:ext>
            </a:extLst>
          </p:cNvPr>
          <p:cNvCxnSpPr>
            <a:cxnSpLocks/>
          </p:cNvCxnSpPr>
          <p:nvPr/>
        </p:nvCxnSpPr>
        <p:spPr>
          <a:xfrm>
            <a:off x="7881257" y="881918"/>
            <a:ext cx="6908800" cy="946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730531F7-EE67-4381-81C9-BF8ED2E55989}"/>
              </a:ext>
            </a:extLst>
          </p:cNvPr>
          <p:cNvSpPr txBox="1"/>
          <p:nvPr/>
        </p:nvSpPr>
        <p:spPr>
          <a:xfrm>
            <a:off x="3178628" y="609696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กด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xp2 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ชี้ไปที่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opject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บน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web</a:t>
            </a:r>
          </a:p>
        </p:txBody>
      </p:sp>
      <p:cxnSp>
        <p:nvCxnSpPr>
          <p:cNvPr id="12" name="ลูกศรเชื่อมต่อแบบตรง 11">
            <a:extLst>
              <a:ext uri="{FF2B5EF4-FFF2-40B4-BE49-F238E27FC236}">
                <a16:creationId xmlns:a16="http://schemas.microsoft.com/office/drawing/2014/main" id="{87E764BD-A00E-4330-B58F-FF12853FDB17}"/>
              </a:ext>
            </a:extLst>
          </p:cNvPr>
          <p:cNvCxnSpPr/>
          <p:nvPr/>
        </p:nvCxnSpPr>
        <p:spPr>
          <a:xfrm flipH="1">
            <a:off x="7300686" y="1988457"/>
            <a:ext cx="7489371" cy="856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5A5ED18-447A-4F38-A1FE-A11FF2C7AF22}"/>
              </a:ext>
            </a:extLst>
          </p:cNvPr>
          <p:cNvSpPr txBox="1"/>
          <p:nvPr/>
        </p:nvSpPr>
        <p:spPr>
          <a:xfrm>
            <a:off x="10043885" y="4212740"/>
            <a:ext cx="10065656" cy="54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จะแสดงคำสั่งที่สามารถใช้ได้กับ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xpart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th-TH" dirty="0">
                <a:solidFill>
                  <a:srgbClr val="4EC9B0"/>
                </a:solidFill>
                <a:latin typeface="Consolas" panose="020B0609020204030204" pitchFamily="49" charset="0"/>
              </a:rPr>
              <a:t>นี้</a:t>
            </a:r>
            <a:endParaRPr lang="en-US" dirty="0">
              <a:solidFill>
                <a:srgbClr val="4EC9B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151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9672582" y="1765044"/>
            <a:ext cx="6502320" cy="831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 err="1">
                <a:solidFill>
                  <a:schemeClr val="bg2"/>
                </a:solidFill>
                <a:latin typeface="Google Sans"/>
                <a:ea typeface="Roboto" panose="02000000000000000000" pitchFamily="2" charset="0"/>
              </a:rPr>
              <a:t>robotcorder</a:t>
            </a:r>
            <a:endParaRPr lang="en-US" sz="2000" b="1" dirty="0">
              <a:solidFill>
                <a:schemeClr val="bg2"/>
              </a:solidFill>
              <a:latin typeface="Google Sans"/>
              <a:ea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th-TH" sz="180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สร้าง </a:t>
            </a:r>
            <a:r>
              <a:rPr lang="en-US" sz="180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script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Robot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Lora" panose="02000503000000020004" pitchFamily="2" charset="0"/>
                <a:ea typeface="Roboto Condensed Light" panose="02000000000000000000" pitchFamily="2" charset="0"/>
              </a:rPr>
              <a:t>framework </a:t>
            </a:r>
            <a:r>
              <a:rPr lang="th-TH" sz="180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เอาไปใช้งานต่อได้แทบจะทันที</a:t>
            </a:r>
            <a:endParaRPr lang="en-US" sz="1800" dirty="0">
              <a:solidFill>
                <a:schemeClr val="bg2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j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672582" y="4963093"/>
            <a:ext cx="6502320" cy="1180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 err="1">
                <a:solidFill>
                  <a:schemeClr val="bg2"/>
                </a:solidFill>
                <a:latin typeface="Google Sans"/>
                <a:ea typeface="Roboto" panose="02000000000000000000" pitchFamily="2" charset="0"/>
              </a:rPr>
              <a:t>xPath</a:t>
            </a:r>
            <a:r>
              <a:rPr lang="en-US" sz="2000" b="1" dirty="0">
                <a:solidFill>
                  <a:schemeClr val="bg2"/>
                </a:solidFill>
                <a:latin typeface="Google Sans"/>
                <a:ea typeface="Roboto" panose="02000000000000000000" pitchFamily="2" charset="0"/>
              </a:rPr>
              <a:t> 2 &amp; robot framework commands</a:t>
            </a:r>
          </a:p>
          <a:p>
            <a:pPr>
              <a:lnSpc>
                <a:spcPct val="130000"/>
              </a:lnSpc>
            </a:pPr>
            <a:r>
              <a:rPr lang="th-TH" sz="1800" dirty="0">
                <a:solidFill>
                  <a:schemeClr val="bg2"/>
                </a:solidFill>
                <a:latin typeface="Google Sans"/>
                <a:ea typeface="Roboto Condensed Light" panose="02000000000000000000" pitchFamily="2" charset="0"/>
                <a:cs typeface="+mj-cs"/>
              </a:rPr>
              <a:t>ใช้ค้นหา </a:t>
            </a:r>
            <a:r>
              <a:rPr lang="en-US" sz="1800" dirty="0" err="1">
                <a:solidFill>
                  <a:schemeClr val="bg2"/>
                </a:solidFill>
                <a:latin typeface="Google Sans"/>
                <a:ea typeface="Roboto Condensed Light" panose="02000000000000000000" pitchFamily="2" charset="0"/>
                <a:cs typeface="+mj-cs"/>
              </a:rPr>
              <a:t>xpart</a:t>
            </a:r>
            <a:r>
              <a:rPr lang="en-US" sz="1800" dirty="0">
                <a:solidFill>
                  <a:schemeClr val="bg2"/>
                </a:solidFill>
                <a:latin typeface="Google Sans"/>
                <a:ea typeface="Roboto Condensed Light" panose="02000000000000000000" pitchFamily="2" charset="0"/>
                <a:cs typeface="+mj-cs"/>
              </a:rPr>
              <a:t> </a:t>
            </a:r>
            <a:r>
              <a:rPr lang="th-TH" sz="1800" dirty="0">
                <a:solidFill>
                  <a:schemeClr val="bg2"/>
                </a:solidFill>
                <a:latin typeface="Google Sans"/>
                <a:ea typeface="Roboto Condensed Light" panose="02000000000000000000" pitchFamily="2" charset="0"/>
                <a:cs typeface="+mj-cs"/>
              </a:rPr>
              <a:t>ของ </a:t>
            </a:r>
            <a:r>
              <a:rPr lang="en-US" sz="1800" dirty="0">
                <a:solidFill>
                  <a:schemeClr val="bg2"/>
                </a:solidFill>
                <a:latin typeface="Google Sans"/>
                <a:ea typeface="Roboto Condensed Light" panose="02000000000000000000" pitchFamily="2" charset="0"/>
                <a:cs typeface="+mj-cs"/>
              </a:rPr>
              <a:t>object </a:t>
            </a:r>
            <a:r>
              <a:rPr lang="th-TH" sz="1800" dirty="0">
                <a:solidFill>
                  <a:schemeClr val="bg2"/>
                </a:solidFill>
                <a:latin typeface="Google Sans"/>
                <a:ea typeface="Roboto Condensed Light" panose="02000000000000000000" pitchFamily="2" charset="0"/>
                <a:cs typeface="+mj-cs"/>
              </a:rPr>
              <a:t>เช่น </a:t>
            </a:r>
            <a:r>
              <a:rPr lang="en-US" sz="1800" dirty="0" err="1">
                <a:solidFill>
                  <a:schemeClr val="bg2"/>
                </a:solidFill>
                <a:latin typeface="Google Sans"/>
                <a:ea typeface="Roboto Condensed Light" panose="02000000000000000000" pitchFamily="2" charset="0"/>
                <a:cs typeface="+mj-cs"/>
              </a:rPr>
              <a:t>i</a:t>
            </a:r>
            <a:r>
              <a:rPr lang="en-US" sz="1800" b="1" dirty="0" err="1">
                <a:solidFill>
                  <a:schemeClr val="bg2"/>
                </a:solidFill>
                <a:latin typeface="Google Sans"/>
                <a:ea typeface="Roboto" panose="02000000000000000000" pitchFamily="2" charset="0"/>
              </a:rPr>
              <a:t>xPath</a:t>
            </a:r>
            <a:r>
              <a:rPr lang="en-US" sz="1800" b="1" dirty="0">
                <a:solidFill>
                  <a:schemeClr val="bg2"/>
                </a:solidFill>
                <a:latin typeface="Google Sans"/>
                <a:ea typeface="Roboto" panose="02000000000000000000" pitchFamily="2" charset="0"/>
              </a:rPr>
              <a:t> 2 &amp; robot framework commands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d name </a:t>
            </a:r>
            <a:r>
              <a:rPr lang="en-US" sz="1800" dirty="0" err="1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css</a:t>
            </a:r>
            <a:r>
              <a:rPr lang="en-US" sz="180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 class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EA6499E9-ECA2-4FFC-B9D2-0005C17EED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9381743"/>
              </p:ext>
            </p:extLst>
          </p:nvPr>
        </p:nvGraphicFramePr>
        <p:xfrm>
          <a:off x="9672582" y="2630846"/>
          <a:ext cx="9720262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586080" imgH="1676520" progId="Paint.Picture.1">
                  <p:embed/>
                </p:oleObj>
              </mc:Choice>
              <mc:Fallback>
                <p:oleObj name="Bitmap Image" r:id="rId2" imgW="9586080" imgH="167652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672582" y="2630846"/>
                        <a:ext cx="9720262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8EDA7E8-06FE-48CB-A1BD-D1BB688E59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608496"/>
              </p:ext>
            </p:extLst>
          </p:nvPr>
        </p:nvGraphicFramePr>
        <p:xfrm>
          <a:off x="9672582" y="5809479"/>
          <a:ext cx="9720262" cy="16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9547920" imgH="1699200" progId="Paint.Picture.1">
                  <p:embed/>
                </p:oleObj>
              </mc:Choice>
              <mc:Fallback>
                <p:oleObj name="Bitmap Image" r:id="rId4" imgW="9547920" imgH="169920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72582" y="5809479"/>
                        <a:ext cx="9720262" cy="169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54F53F2-40C2-4C8C-A7CC-EE8F3274025C}"/>
              </a:ext>
            </a:extLst>
          </p:cNvPr>
          <p:cNvSpPr txBox="1"/>
          <p:nvPr/>
        </p:nvSpPr>
        <p:spPr>
          <a:xfrm>
            <a:off x="260350" y="3343385"/>
            <a:ext cx="9201558" cy="2925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6"/>
              </a:rPr>
              <a:t>https://chrome.google.com/webstore/category/extensions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2"/>
                </a:solidFill>
                <a:latin typeface="Lora" panose="02000503000000020004" pitchFamily="2" charset="0"/>
              </a:rPr>
              <a:t>Install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US" sz="3200" b="1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Robotcorder</a:t>
            </a:r>
            <a:endParaRPr lang="en-US" sz="3200" b="1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3200" b="1" dirty="0" err="1">
                <a:solidFill>
                  <a:schemeClr val="bg2"/>
                </a:solidFill>
                <a:latin typeface="Google Sans"/>
                <a:ea typeface="Roboto" panose="02000000000000000000" pitchFamily="2" charset="0"/>
              </a:rPr>
              <a:t>xPath</a:t>
            </a:r>
            <a:r>
              <a:rPr lang="en-US" sz="3200" b="1" dirty="0">
                <a:solidFill>
                  <a:schemeClr val="bg2"/>
                </a:solidFill>
                <a:latin typeface="Google Sans"/>
                <a:ea typeface="Roboto" panose="02000000000000000000" pitchFamily="2" charset="0"/>
              </a:rPr>
              <a:t> 2 &amp; robot framework commands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0CEDFC58-EB48-4D23-AA65-52739BCEBBA7}"/>
              </a:ext>
            </a:extLst>
          </p:cNvPr>
          <p:cNvSpPr txBox="1"/>
          <p:nvPr/>
        </p:nvSpPr>
        <p:spPr>
          <a:xfrm>
            <a:off x="260350" y="2194194"/>
            <a:ext cx="10109200" cy="1036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Lora" panose="02000503000000020004" pitchFamily="2" charset="0"/>
                <a:ea typeface="Roboto Condensed Light" panose="02000000000000000000" pitchFamily="2" charset="0"/>
              </a:rPr>
              <a:t>Solutions </a:t>
            </a:r>
            <a:r>
              <a:rPr lang="en-US" sz="2800" dirty="0">
                <a:solidFill>
                  <a:schemeClr val="bg2"/>
                </a:solidFill>
                <a:latin typeface="Lora" panose="02000503000000020004" pitchFamily="2" charset="0"/>
              </a:rPr>
              <a:t>Install Extensions on browser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69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10A423-3B43-47B9-93DC-C4AFE341A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B75E52-ABD5-4972-AB8E-876463A26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876F2BF-9E51-4BF2-AFE9-390C19E28B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r="4167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1C0CD-FF7D-4F25-9EAD-39921C47F14B}"/>
              </a:ext>
            </a:extLst>
          </p:cNvPr>
          <p:cNvSpPr txBox="1"/>
          <p:nvPr/>
        </p:nvSpPr>
        <p:spPr>
          <a:xfrm>
            <a:off x="4997507" y="5486400"/>
            <a:ext cx="1003243" cy="695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End </a:t>
            </a:r>
          </a:p>
        </p:txBody>
      </p:sp>
    </p:spTree>
    <p:extLst>
      <p:ext uri="{BB962C8B-B14F-4D97-AF65-F5344CB8AC3E}">
        <p14:creationId xmlns:p14="http://schemas.microsoft.com/office/powerpoint/2010/main" val="122631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28203FE5-D333-49F7-AE8C-72257878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https://chrome.google.com/webstore/category/extensions</a:t>
            </a: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55AB800B-D572-4252-8F4D-A8811DB7C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6</a:t>
            </a:fld>
            <a:endParaRPr lang="en-US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E9C3A6D8-CA80-41AC-A564-02CACA3CF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" t="4286" b="5556"/>
          <a:stretch/>
        </p:blipFill>
        <p:spPr>
          <a:xfrm>
            <a:off x="1233714" y="972457"/>
            <a:ext cx="18258971" cy="927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99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89DCBB14-1A08-492D-9013-36B1DB04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robotcorder</a:t>
            </a:r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70FF552F-82EF-4B72-BF2E-5CA1C0A15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7</a:t>
            </a:fld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40A82EAF-A6A3-4FC5-990E-6C62E8E4F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" t="4286" b="5556"/>
          <a:stretch/>
        </p:blipFill>
        <p:spPr>
          <a:xfrm>
            <a:off x="682171" y="1128613"/>
            <a:ext cx="18273485" cy="927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68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0DB7DD7D-89DA-461F-9491-9544A7FC4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sz="1600" b="1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xPath</a:t>
            </a:r>
            <a:r>
              <a:rPr lang="en-US" sz="1600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&amp; robot framework commands</a:t>
            </a: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5EA8CB96-EF68-42C3-9208-79F18241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8</a:t>
            </a:fld>
            <a:endParaRPr lang="en-US"/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A518D743-6621-4AF6-B6AC-BB3BCD30A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" b="5842"/>
          <a:stretch/>
        </p:blipFill>
        <p:spPr>
          <a:xfrm>
            <a:off x="931023" y="1017639"/>
            <a:ext cx="18287999" cy="966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10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0041778" y="0"/>
            <a:ext cx="10091644" cy="10972800"/>
          </a:xfrm>
          <a:solidFill>
            <a:srgbClr val="292A2D"/>
          </a:solidFill>
        </p:spPr>
      </p:sp>
      <p:sp>
        <p:nvSpPr>
          <p:cNvPr id="3" name="TextBox 2"/>
          <p:cNvSpPr txBox="1"/>
          <p:nvPr/>
        </p:nvSpPr>
        <p:spPr>
          <a:xfrm>
            <a:off x="2828925" y="4803637"/>
            <a:ext cx="59293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  <a:latin typeface="Lora" panose="02000503000000020004" pitchFamily="2" charset="0"/>
              </a:rPr>
              <a:t>Set UP Extensions</a:t>
            </a:r>
          </a:p>
          <a:p>
            <a:endParaRPr lang="en-US" sz="5400" dirty="0">
              <a:solidFill>
                <a:schemeClr val="bg2"/>
              </a:solidFill>
              <a:latin typeface="Lora" panose="02000503000000020004" pitchFamily="2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1BB1D61-5B71-4C5B-88EF-9A01B854A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99" t="3550" r="4917" b="61326"/>
          <a:stretch/>
        </p:blipFill>
        <p:spPr>
          <a:xfrm>
            <a:off x="10342083" y="1128613"/>
            <a:ext cx="9774717" cy="9428364"/>
          </a:xfrm>
          <a:prstGeom prst="rect">
            <a:avLst/>
          </a:prstGeom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4B56541C-3BE1-40D1-A7FA-F1F5567FD492}"/>
              </a:ext>
            </a:extLst>
          </p:cNvPr>
          <p:cNvSpPr/>
          <p:nvPr/>
        </p:nvSpPr>
        <p:spPr>
          <a:xfrm>
            <a:off x="10624457" y="8215086"/>
            <a:ext cx="9274629" cy="928914"/>
          </a:xfrm>
          <a:prstGeom prst="rect">
            <a:avLst/>
          </a:prstGeom>
          <a:solidFill>
            <a:srgbClr val="292A2D"/>
          </a:solidFill>
          <a:ln>
            <a:solidFill>
              <a:srgbClr val="29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08074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onix Single Blue 01">
      <a:dk1>
        <a:sysClr val="windowText" lastClr="000000"/>
      </a:dk1>
      <a:lt1>
        <a:sysClr val="window" lastClr="FFFFFF"/>
      </a:lt1>
      <a:dk2>
        <a:srgbClr val="2B2E36"/>
      </a:dk2>
      <a:lt2>
        <a:srgbClr val="F2F6F7"/>
      </a:lt2>
      <a:accent1>
        <a:srgbClr val="2099D8"/>
      </a:accent1>
      <a:accent2>
        <a:srgbClr val="27A6C2"/>
      </a:accent2>
      <a:accent3>
        <a:srgbClr val="5BBE77"/>
      </a:accent3>
      <a:accent4>
        <a:srgbClr val="8DC928"/>
      </a:accent4>
      <a:accent5>
        <a:srgbClr val="60C067"/>
      </a:accent5>
      <a:accent6>
        <a:srgbClr val="AAB2BD"/>
      </a:accent6>
      <a:hlink>
        <a:srgbClr val="E33D49"/>
      </a:hlink>
      <a:folHlink>
        <a:srgbClr val="6899D1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3736</TotalTime>
  <Words>2214</Words>
  <Application>Microsoft Office PowerPoint</Application>
  <PresentationFormat>กำหนดเอง</PresentationFormat>
  <Paragraphs>311</Paragraphs>
  <Slides>50</Slides>
  <Notes>0</Notes>
  <HiddenSlides>0</HiddenSlides>
  <MMClips>0</MMClips>
  <ScaleCrop>false</ScaleCrop>
  <HeadingPairs>
    <vt:vector size="8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เซิร์ฟเวอร์ OLE ฝังตัว</vt:lpstr>
      </vt:variant>
      <vt:variant>
        <vt:i4>1</vt:i4>
      </vt:variant>
      <vt:variant>
        <vt:lpstr>ชื่อเรื่องสไลด์</vt:lpstr>
      </vt:variant>
      <vt:variant>
        <vt:i4>50</vt:i4>
      </vt:variant>
    </vt:vector>
  </HeadingPairs>
  <TitlesOfParts>
    <vt:vector size="61" baseType="lpstr">
      <vt:lpstr>Arial</vt:lpstr>
      <vt:lpstr>Calibri</vt:lpstr>
      <vt:lpstr>charter</vt:lpstr>
      <vt:lpstr>Consolas</vt:lpstr>
      <vt:lpstr>Google Sans</vt:lpstr>
      <vt:lpstr>Lora</vt:lpstr>
      <vt:lpstr>Roboto</vt:lpstr>
      <vt:lpstr>Roboto Condensed Light</vt:lpstr>
      <vt:lpstr>sohne</vt:lpstr>
      <vt:lpstr>Office Theme</vt:lpstr>
      <vt:lpstr>Bitmap Image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>SimpleSmart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Hamilton</dc:creator>
  <cp:lastModifiedBy>terapongtumtong</cp:lastModifiedBy>
  <cp:revision>671</cp:revision>
  <dcterms:created xsi:type="dcterms:W3CDTF">2016-01-14T06:05:40Z</dcterms:created>
  <dcterms:modified xsi:type="dcterms:W3CDTF">2021-09-03T08:02:05Z</dcterms:modified>
</cp:coreProperties>
</file>